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82" r:id="rId8"/>
    <p:sldId id="279" r:id="rId9"/>
    <p:sldId id="281" r:id="rId10"/>
    <p:sldId id="263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8:50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5219 476,'-28'-2,"0"-1,0-1,-45-13,36 8,-43-6,32 11,1 1,-1 3,-90 12,-4 1,-198-7,216-6,12-2,33 0,-1 3,-135 19,167-8,0 2,-64 29,7-3,19-14,-2-3,-153 19,-180-7,274-26,30-2,-377 45,471-48,0 1,0 0,0 2,1 1,0 0,-25 15,42-19,0-1,0 1,1 1,-1-1,1 1,0 0,-5 7,7-8,0 0,-1-1,0 1,0-1,0 0,0 0,0 0,0 0,-1 0,0-1,1 0,-6 3,-1-3,1-1,-1 0,0 0,1-1,-1 0,0-1,1 0,-1 0,1-1,-18-6,13 5,-168-39,-1 9,-297-17,469 50,-1 0,1-1,0-1,-1 0,-15-5,22 5,0 0,0-1,0 0,1 1,-1-2,1 1,0 0,0-1,0 0,1 0,-1 0,1 0,-4-7,0 1,1 0,1-1,0 0,0 0,1-1,1 1,0-1,-3-18,6 22,-1 0,1 0,0 0,1 0,0 0,0 0,1 0,0 1,0-1,1 0,0 1,0-1,8-10,-2 3,-1-1,0 0,-1 0,5-20,-10 31,1-1,-1 1,1 0,0 1,0-1,1 0,-1 1,1 0,0-1,0 2,1-1,-1 0,1 1,0 0,-1 0,1 0,1 1,-1-1,0 1,1 1,8-3,12-1,1 0,-1 2,36 0,-38 2,496 3,-388 2,-16 2,-1 5,176 41,-254-46,0-1,1-2,45-1,-41-3,1 3,41 7,14 2,2-3,143-8,-110-3,1196 3,-1176-13,-25 1,54 7,177-10,-91 3,-357 12,-279 2,112 28,146-14,-52 9,51-7,-181 6,125-9,72-5,87-9,0-1,1 1,-1 1,0-1,1 1,0 0,-13 6,19-8,1 1,0-1,-1 0,1 0,0 0,-1 0,1 0,0 1,-1-1,1 0,0 0,-1 1,1-1,0 0,0 0,-1 1,1-1,0 0,0 1,0-1,-1 0,1 1,0-1,0 0,0 1,0-1,0 0,0 1,0-1,0 1,0-1,0 0,0 1,0-1,0 0,0 1,0-1,0 1,0-1,0 0,0 1,1-1,-1 0,0 1,0-1,0 0,1 1,-1-1,0 0,1 0,-1 1,0-1,0 0,1 0,-1 0,0 1,1-1,0 0,27 11,143 24,-62-16,93 19,1-10,378 5,-506-32,-32 1,-1-2,44-7,-81 6,0 0,-1 0,1-1,0 1,-1-1,1-1,-1 1,0-1,1 1,-1-1,0 0,-1-1,1 1,-1-1,1 1,-1-1,0 0,0 0,-1-1,1 1,-1 0,0-1,0 0,-1 1,1-1,-1 0,1-9,1-7,-1 0,-1 0,-1 1,0-1,-5-27,4 39,-1-1,1 1,-2 0,1 0,-8-17,8 22,0 0,-1 1,1-1,-1 1,0 0,0 0,0 0,0 0,-1 0,1 0,-1 1,0 0,1 0,-1 0,-6-2,-10-3,-1 1,0 1,0 1,0 1,-23 0,-113 3,102 1,-94 5,-110-2,238-6,0-2,0 0,-39-13,-5-2,-164-19,27 6,162 23,0-1,-73-31,67 22,-1 2,0 2,-2 2,-53-7,22 10,-142 1,44 9,-266 13,419-11,-74 7,-139 32,181-27,0-1,-1-3,-72 2,50-11,33-2,0 3,0 1,-82 17,84-11,0-2,-66 2,58-6,-71 12,55 2,43-9,0-2,-1-1,-31 2,-279-6,177-3,124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20:36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3098 145,'-46'0,"-179"-5,178 1,1-2,-86-22,6-3,-130-13,173 32,-1 3,1 4,-156 10,230-5,-22 2,-49 9,71-10,1 1,0 1,0-1,0 1,0 1,1-1,-1 1,1 1,0-1,-12 12,2 0,0-1,-2-1,1 0,-1-1,-39 19,34-24,0 0,0-2,-50 6,-21 6,86-16,-20 6,0-2,-44 4,64-9,-1-1,0 0,0-1,1 0,-1-1,1 0,-1 0,1-1,0 0,0-1,-14-8,-12-5,-1 2,-1 1,1 1,-2 3,0 0,-43-3,-14-3,-176-6,244 22,14 1,1-1,-1 0,1 0,-1-1,0-1,1 0,0-1,0 0,-20-9,13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14:44:32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9478 393,'-3'-3,"-1"1,0 0,1 0,-1 0,0 0,0 0,0 1,0 0,-1 0,-6-1,-18-6,6-1,5 2,1 0,-1 1,0 0,-1 2,1 0,-1 1,-23 0,-7 3,1 3,0 2,1 2,-1 2,-49 16,68-17,0-1,0-1,-41 2,38-5,0 1,-42 12,33-6,-1-1,0-3,-62 2,90-7,6 0,0 1,0 0,0 0,0 1,0 0,1 0,-1 1,1 0,0 0,0 0,-11 10,9-6,-1-1,0-1,-1 0,0 0,-14 5,13-7,0-1,-1 0,1 0,-1-1,1-1,-1 0,0-1,0 0,1-1,-1-1,1 0,-1 0,1-1,-1-1,1 0,1-1,-1 0,1-1,-1 0,2 0,-1-2,-14-11,-7-9,23 18,-1 1,0 1,0 0,-1 0,0 1,-1 0,1 1,-1 0,0 1,0 1,-17-5,-82-3,79 10,0-1,-47-11,36 4,0 2,-1 1,-53 0,80 5,0 0,0-1,1-1,-29-11,25 8,-44-9,28 11,-1 2,0 2,-61 5,85-2,-1 1,1 1,0 0,-21 9,20-6,-1-2,1 0,-22 4,-18-3,-1-3,-76-6,28 0,-85 5,-190-4,323-4,0-2,-73-19,71 13,0 2,-63-4,-277 14,195 4,181-3,-1-1,1-1,0-1,-30-9,12 2,12 5,-1 2,1 0,-1 2,0 1,0 1,0 2,-38 6,-69 4,-232-8,184-6,-378 2,524 2,-53 9,-9 1,76-11,-207 18,42-11,50-5,126-1,0 0,0 1,0 0,-16 7,-27 7,9-8,0-3,-54 0,-98-7,75-2,105 3,0-2,1 0,0-1,-1 0,1-2,0 0,-17-9,-13-7,-47-32,-24-11,95 56,-1 0,1 2,-1 1,0 1,-45-2,-18-4,-35-16,80 16,0 1,0 2,-67-2,-92-5,-2 0,151 14,35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14:44:41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9766 367,'-242'-15,"19"1,128 14,-29-1,-133-17,-106-36,-490-55,405 88,121 7,-190 8,309 7,172 1,0 2,-1 1,1 2,-57 19,7-2,37-15,0-3,0-2,0-1,-65-6,25 0,29 2,-3-1,-1 3,1 2,-95 17,92-6,-2-4,1-3,-1-2,-1-4,1-3,-100-14,32 4,-195 10,160 4,-507-2,623-2,-57-11,-53-2,154 14,-1-1,1 0,-1 0,1-1,0-1,0 0,-11-5,10 3,-1 1,1 1,-1 0,0 1,-16-2,-148-22,115 15,-113-6,-605 17,354 3,367-1,6 0,0-1,0-3,0-2,-66-16,61 5,15 3,-1 2,-47-6,77 15,0 1,-1 1,1 0,0 1,0 1,0 0,0 0,0 2,0 0,-23 10,24-8,1-1,-1 0,0-1,0-1,-1 0,-24 2,15-3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14:45:32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5917 234,'0'-4,"-1"0,0 1,0-1,-1 1,1-1,-1 1,0-1,1 1,-2 0,1 0,0 0,0 0,-1 0,0 1,1-1,-1 1,0-1,0 1,-1 0,1 0,-5-2,-7-3,0-1,-1 2,-25-7,22 8,0 1,-1 2,1 0,-1 0,0 2,-23 3,-117 23,68-9,88-17,-62 15,61-13,-1 0,2 0,-1 1,0-1,0 1,1 0,0 1,0-1,-1 1,-3 5,2-2,0 1,0 0,-1 0,0-1,0 0,0 0,-1-1,0 0,-1 0,1-1,-1 0,0 0,-16 5,-37 8,-68 23,113-34,0 1,0 1,1 0,0 1,-20 17,15-9,4-3,-1 0,-30 18,40-29,0 0,0-1,0 1,0-2,-1 1,1-1,-1 0,0-1,1 0,-12 0,2-1,8 0,-1 1,1-2,-18-2,26 3,0-1,0 1,0-1,0 1,1-1,-1 0,0 0,0 0,0 0,1 0,-1 0,0 0,1 0,-1-1,1 1,0-1,-1 1,1-1,0 0,0 1,0-1,0 0,0 0,0-2,-2-2,1 0,-1 1,0-1,0 1,-1 0,0 0,0 0,0 0,0 1,-1-1,-5-3,4 3,0 0,1 0,0-1,0 0,0 0,1 0,-7-12,7 9,-1 0,0 1,-1 0,0-1,0 2,0-1,-1 1,0 0,-1 0,1 1,-1 0,-1 0,-16-8,4 5,0 0,-1 1,0 2,-41-8,46 10,1-1,-29-13,-20-5,21 12,-1 2,0 3,0 1,0 2,-52 3,88 1,0 1,1 0,-1 0,1 1,0 0,-1 1,1 0,1 0,-1 0,-8 8,8-7,-1 1,0-1,0 0,0-1,0 0,0-1,-19 5,-29-2,-1-3,-81-6,29 0,96 3,1-1,0 0,-1-1,1 0,-22-8,28 8,1-1,-1 0,1 0,0-1,0 0,0 0,0 0,1 0,-1-1,1 0,1-1,-7-8,0-1,0 0,0 1,-2 0,-26-23,33 33,-1 0,0 1,1 0,-1 0,0 1,-1-1,1 1,0 1,-1 0,-10-1,-15 1,-35 3,29-1,-97-1,-109 5,210 1,0 1,-62 21,68-18,-1-1,0-2,0 0,-56 3,-268-14,338 2,1-1,0-1,1 0,-1-1,0 0,-21-12,20 9,0 0,-1 2,0 0,-28-6,-22 0,30 5,-76-5,54 7,41 2,0 2,-21 0,16 2,4 0,0 0,0 1,1 0,-1 2,-29 9,31-6,-27 11,-51 13,82-28,0 0,0-1,-1 0,1-1,-1 0,1-1,-1-1,-21-4,32 5,0-1,0 0,0 0,0 0,1 0,-1-1,0 1,1-1,-1 1,1-1,-1 0,1 0,0 0,-1-1,1 1,-2-4,-7-7,9 12,0-1,1 1,-1-1,0 1,0 0,0 0,0 0,0 0,0 0,0 1,-1-1,1 0,0 1,0 0,0 0,-1-1,1 1,0 0,0 1,-1-1,-2 1,-6 1,0 1,0 1,-12 5,8-3,-11 5,-37 22,43-21,1-2,-1 0,-25 7,42-17,0 0,-1 0,1 0,0 0,0-1,-1 0,1 1,0-1,0-1,0 1,-3-2,-8-2,-4 1,1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20:04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24575,'-5'0'0,"-11"0"0,-12 0 0,-6 0 0,-3 0 0,1 0 0,2 0 0,2 0 0,1 0 0,2 0 0,0 0 0,6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20:24:56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16338 614,'-39'-3,"1"-1,0-1,0-3,-69-22,32 8,37 15,-1 1,0 2,0 2,0 1,-42 5,-19-1,1-4,-98 3,171 3,16 0,10-5,0 1,0-1,0 0,0 0,0 1,0-1,0 0,0 0,0 0,0 1,0-1,0 0,0 0,0 0,0 1,0-1,1 0,-1 0,0 0,0 0,0 1,0-1,0 0,1 0,-1 0,0 0,0 0,0 1,0-1,1 0,-1 0,0 0,0 0,1 0,-1 0,0 0,0 0,0 0,1 0,-1 0,0 0,1 0,9 3,1-1,0 0,19 0,-15-1,-29-1,0-1,1 2,-22 3,28-3,0 0,0 1,0-1,1 2,-1-1,1 1,0 0,0 0,0 0,0 1,0 0,-8 8,8-4,-1 0,-1 0,1-1,-1 0,0 0,-1-1,0 0,0-1,0 0,0 0,-1-1,-16 5,-21-1,-1-3,-1-1,1-3,-55-6,6 2,72 1,-1-2,1 0,1-2,-48-17,18 5,-14-3,-163-44,184 55,0 2,0 2,-53 0,88 6,-5 1,1-2,0 0,0 0,-1-2,-18-4,-14-9,12 3,-73-14,98 25,0 1,0 0,0 1,-1 0,1 1,0 0,0 1,0 1,0-1,-17 8,-44 20,13-3,-2-2,-1-4,-93 20,115-33,8-2,-42 3,64-9,0 0,0-1,0 1,0-2,0 0,1 0,-21-8,-107-54,125 58,1 0,-1 2,-1 0,1 0,-1 1,1 1,-22-2,-103 6,65 1,-545-3,569-1,0-2,0-2,0-2,-79-23,102 21,-1 1,1 2,-1 0,-48-3,-85 9,95 2,-1-3,-74-10,-196-46,194 22,-2 0,105 28,-16-3,-96-4,132 13,1-2,-1 0,1-1,0-1,1-1,-1 0,-31-17,-30-11,30 16,-34-12,-110-26,18 14,107 27,0 3,-1 3,0 3,0 3,-133 11,170-4,16-3,0 1,0 0,0 1,-24 9,36-11,-1 1,1 0,0 1,0-1,1 0,-1 1,0 0,1 0,0 0,-1 1,1-1,1 1,-1-1,0 1,1 0,0 0,0 0,0 0,0 1,-1 8,1-9,1 0,1-1,-1 1,0 0,1 0,0 0,0 1,0-1,0 0,1 0,-1 0,1-1,0 1,1 0,-1 0,3 5,-2-6,1 0,-1 0,1 0,0-1,0 1,0-1,0 0,1 0,-1 0,1 0,-1 0,1-1,-1 1,1-1,0 0,0 0,4 0,45 7,65 1,-4 0,281 21,148 22,-520-48,-1 2,0 1,-1 1,0 0,0 2,0 0,-1 2,-1 0,0 1,-1 1,0 0,22 25,-1 4,-2 2,-1 1,44 79,-70-109,30 56,-38-67,0 1,0-1,0 1,0-1,-1 1,0 0,0 0,-1-1,1 1,-1 0,-1 6,1-10,-1-1,1 1,0-1,-1 0,1 1,-1-1,1 1,-1-1,0 0,0 0,1 1,-1-1,0 0,0 0,0 0,0 0,-1 0,1 0,0 0,0-1,-2 2,0-1,1 0,-1 0,0-1,0 1,0-1,0 1,0-1,1 0,-1 0,-4-1,-7-2,0 0,0-1,-21-8,33 11,-100-42,3-4,2-4,3-5,-124-95,173 119,-2 2,-73-35,-106-33,203 90,0 1,-1 0,0 2,0 1,-38-2,-121 10,158-2,0 2,0 1,1 0,-35 13,-91 46,32-12,-50-2,5-1,122-28,39-21,1 1,-1 0,1 0,-1 0,1 1,-1-1,1 0,0 0,0 1,0-1,0 0,0 1,0 0,0-1,0 1,0-1,1 1,-1 0,1-1,-1 1,0 3,1-4,0 0,0-1,-1 1,1-1,0 1,-1-1,1 1,0-1,-1 1,1-1,0 0,-1 1,1-1,-1 0,1 1,-1-1,1 0,-1 1,1-1,-1 0,0 0,1 0,-1 1,1-1,-1 0,1 0,-1 0,0 0,1 0,-1 0,1 0,-2 0,-27-1,21 0,-41-1,0-2,0-3,0-2,-88-27,96 22,-1 2,-1 1,0 3,-46-4,-7 5,0-4,-149-39,-657-238,823 261,-127-25,158 44,0 2,0 2,-1 2,-51 5,91-2,0 0,0 0,0 1,1 0,-1 1,0-1,-10 6,16-6,0 0,0 0,0 0,0 0,0 1,1-1,-1 1,1-1,0 1,0 0,0 0,0 0,0 0,0 0,1 1,0-1,-1 0,1 1,1-1,-1 1,0 4,-5 111,5-115,0 0,0 0,1 0,0 0,0 1,0-1,0 0,1 0,0 0,-1 0,2 0,-1 0,0 0,1 0,0 0,-1 0,2-1,-1 1,0-1,1 0,-1 1,1-1,0 0,0 0,5 3,-7-6,0 0,-1 1,1-1,0 1,-1-1,1 0,-1 1,1-1,-1 1,1-1,-1 1,1 0,-1-1,1 1,-1 0,0-1,1 1,-1 0,0-1,1 1,-1 0,0-1,0 1,0 0,0 0,0-1,0 3,0-2,-1 0,0-1,0 1,0 0,1 0,-1 0,0-1,0 1,0 0,0-1,0 1,0-1,0 1,0-1,0 0,-2 1,-13 2,1 0,-21 1,16-2,-38 7,33-6,1 1,-1 0,1 2,0 1,1 1,0 0,-36 20,44-20,-1-1,0-1,-1-1,1 0,-1-1,0-1,0 0,-28 0,17 0,-239 7,189-11,1 4,-1 3,-84 17,-129 57,262-72,0-1,0-1,-1-1,-34 0,-123-8,114-6,0-2,1-4,-105-35,115 31,20 7,1-2,-71-34,98 40,-1 1,0 1,-1 0,0 1,0 1,-30-4,1 5,-55 2,84 1,-77-3,-171-29,233 27,-669-138,3-49,654 179,-1 2,-1 1,1 3,-2 1,-63 1,69 6,-124 9,163-10,0 0,0 0,-1 0,1 0,0 0,-1 1,1-1,0 1,0-1,0 1,-1-1,1 1,0-1,0 1,-1 1,2-1,0-1,0 0,0 1,0-1,0 1,0-1,0 0,0 1,0-1,1 1,-1-1,0 0,0 1,1-1,-1 0,0 1,0-1,1 0,-1 0,0 1,1-1,-1 0,0 0,1 1,-1-1,0 0,1 0,-1 0,1 1,45 16,-39-15,14 6,0 1,23 14,-26-13,1 0,0-1,23 6,44 8,-69-11,-17-12,0 1,1-1,-1 0,0 1,0-1,0 1,0-1,1 0,-1 1,0-1,0 1,0-1,0 1,0-1,0 1,0-1,0 0,0 1,-1-1,1 1,0-1,0 1,0-1,0 0,-1 1,-1 2,-1 0,1-1,-1 1,0-1,0 0,0 0,-4 3,-12 8,13-6,0 0,0 1,0-1,1 1,0 1,0-1,1 1,0 0,1 0,-4 15,-1 11,-5 52,11-75,2-9,-1-1,1 1,0-1,0 1,0-1,0 1,0-1,0 1,1-1,-1 1,1-1,0 1,0-1,-1 1,2-1,-1 0,0 0,0 0,1 1,2 1,-2-2,1 0,0 0,1 0,-1-1,0 1,0-1,1 0,-1 0,1-1,-1 1,1 0,-1-1,1 0,4 0,244-8,-173-4,20-1,207-12,138 17,-256 11,-158-3,229 7,-218-3,1 2,-1 2,-1 1,48 18,-74-22,27 11,1-1,0-2,1-2,56 7,-20-13,144-9,-118-9,-64 7,0 1,58 2,-57 7,0 2,80 23,-75-16,89 12,-107-24,0-2,1 0,41-9,31-1,-91 10,1 2,0-2,0 0,-1 0,1-1,0-1,-1 0,1 0,12-6,-10 3,0 0,0 1,1 1,0 1,0 0,15-1,94-1,-87 5,1-1,39-5,-63 4,0-1,0-1,0 0,-1-1,26-12,-25 10,-1 1,1 1,0 0,1 0,-1 2,24-4,3 4,46 2,-32 0,60-11,44-1,-142 11,-1 0,1-1,0-1,25-9,32-6,-47 13,-1-2,0 0,34-16,-37 14,0 1,0 0,1 2,0 1,24-3,-15 8,-1 2,0 1,0 1,0 2,43 12,-30-7,87 9,75 8,-32-3,-144-21,1-2,0-2,50-6,8-5,98 1,92 12,-95 1,-150-2,145 4,-144-1,0 1,69 19,-68-12,-1 0,45 8,-69-17,1-1,0 0,0 0,0-2,0 0,0 0,16-4,140-31,-137 31,0 2,-1 1,47 4,-66 0,1 1,-1 1,1 0,-1 0,-1 1,1 1,17 10,33 15,-32-21,0-1,1-2,0-1,60 3,130-10,-89-2,49 1,214 5,-370 0,-1 0,0 2,-1 1,44 17,-31-10,56 13,154 19,259 58,-466-92,-27-4,-20-2,-31-2,31-2,-454 69,286-37,-259 58,392-81,1-2,-86 4,-87-12,114-2,47 2,-190 3,195 1,0 1,-93 24,96-15,-2 1,-1-2,-1-2,1-3,-53 3,-259-15,336 0,1-1,0-1,0-1,-29-13,-18-5,39 15,-202-55,187 55,0 2,-1 2,-53 1,76 5,-1-2,0 0,-36-8,19-1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20:25:13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18833 272,'-86'0,"-422"-18,-48 4,352 17,183-4,0 2,0 0,0 1,0 1,0 1,1 1,-1 1,-32 15,25-9,0-2,-1 0,-1-2,1-1,-1-1,-40 2,-25 0,-38 5,113-9,-1 0,2 2,-1 0,-29 13,9 1,19-8,0-2,-1 0,0-1,-1-1,0-1,0-2,-39 6,-28-10,57-2,1 2,-42 6,-17 3,0-3,-106-7,107-1,37 0,0-2,0-3,-63-15,74 9,1-3,-70-35,-17-6,107 48,0 2,-1 0,1 1,-33-2,-159 4,139 4,0-2,-104-17,115 7,-106-4,135 14,1 3,0 0,0 2,-65 17,-30 14,-210 30,295-61,21-2,0 0,0 1,1 1,-1 1,1 1,-34 15,38-11,-1 0,-1-1,1-1,-1-1,-1 0,1-2,-34 6,-337-6,207-9,68 5,-120-3,195-2,-1-3,2-1,-1-1,-46-20,49 16,0 2,0 1,-1 1,-1 3,-42-3,-12 9,21 1,0-3,-91-15,68 2,-141-33,191 38,0 3,0 1,-85 0,-37-3,-79-9,220 14,0-2,0 0,-34-14,38 12,0 1,-1 1,0 0,0 2,-32-2,18 8,1 2,1 1,-57 15,-18 4,-17-11,-228-5,256-9,69 0,-1-3,1 0,-45-13,39 7,-69-7,-30 14,91 4,0-2,0-2,-67-12,63 1,38 10,-1 0,0 1,0 0,-1 1,1 0,0 1,-1 1,1-1,-1 2,-13 1,3 3,1 1,1 1,-1 1,1 0,0 2,-32 21,25-13,1 2,2 1,-45 48,22-10,2 3,2 1,-37 77,77-134,-11 22,-2-1,0-1,-2 0,0-1,-29 29,45-52,1 0,-1 0,0-1,0 1,0 0,0-1,0 0,0 0,0 1,0-1,0 0,-1-1,1 1,0 0,-1-1,1 1,0-1,-1 0,1 0,-1 0,-2 0,3-1,0 0,0-1,-1 1,2 0,-1-1,0 0,0 1,0-1,1 0,-1 0,1 0,-1 0,1 0,0 0,0 0,0 0,0-1,0 1,1 0,-2-5,0-4,-1 0,1 0,1 0,0-1,1 1,2-22,17-69,-14 83,0 0,-2-1,0 0,-1 0,-1 0,-3-37,1 52,-1 1,1-1,-1 1,0-1,0 1,0 0,0 0,-1 0,1 0,-1 0,0 1,-1-1,1 1,0 0,-1 0,0 0,0 0,0 1,0 0,0-1,0 2,-1-1,1 0,-9-1,-11-3,1 2,-1 1,-41-1,40 3,-562-3,314 6,-178-2,401 3,1 2,-78 18,19-2,-12 7,83-17,-71 9,87-16,0 0,-35 12,31-8,-34 6,-25-5,0-3,-1-3,-89-11,164 8,0-2,0 1,1-1,-1-1,0 0,1 0,0-1,-10-5,16 8,1-1,0 1,0 0,1 0,-1-1,0 1,0-1,1 0,-1 1,1-1,-1 0,1 0,0 0,0 0,0 0,0 0,0-1,0 1,0 0,1 0,-1-1,1 1,0 0,0 0,0-1,0 1,0 0,0-1,0 1,1 0,-1-1,1 1,0 0,0 0,0 0,0-1,0 1,0 0,2-2,4-5,0-1,0 2,1-1,0 1,1 0,0 1,0 0,1 0,-1 1,2 0,-1 1,0 0,1 1,11-4,9-1,0 1,1 2,57-4,-62 8,-1 1,1 2,28 3,-43-2,0 1,0-1,0 2,-1 0,1 0,-1 1,0 1,-1-1,13 10,188 125,-210-140,1 1,-1 0,0 0,0 0,0 0,0 0,0 0,0 0,0 0,0 0,0 0,-1 1,1-1,0 0,-1 0,1 3,-1-4,0 1,0-1,0 1,0-1,0 1,-1-1,1 1,0-1,-1 1,1-1,0 1,-1-1,1 0,0 1,-1-1,1 1,-1-1,1 0,0 0,-1 1,1-1,-1 0,1 0,-1 1,1-1,-1 0,-1 0,-5 2,-1-1,-1 0,1 0,-9-1,-51-4,1-3,-84-18,15 1,-65-5,190 27,-1 0,1-1,-1-1,1 1,0-2,-20-10,4-2,-30-24,38 26,-1 1,-1 0,-43-21,30 23,0 0,0 3,-51-8,-25-10,77 17,-68-10,24 17,1 3,-133 17,102-7,-92 21,69-9,57-16,-140-5,94-4,86 2,1-2,-1-2,1-1,0-1,1-1,-35-15,-6-1,-118-23,151 40,-1 2,1 2,-1 1,-77 8,50 3,-1-3,0-3,-85-7,-113-46,182 31,-126-13,130 22,58 6,0 2,0 0,0 1,0 0,0 2,-33 6,-45 21,70-18,0-1,-1-1,-62 6,45-13,28-2,1 2,-1 0,1 1,-38 10,13 1,0-2,-58 6,50-4,44-10,0 0,0-1,-1 0,1-1,-1 0,0 0,-8-1,24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20:25:18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1 249,'24'0,"1"-2,0-1,-1-1,0-1,0-1,38-14,0-8,63-37,-99 51,-10 5,0 1,1 1,-1 1,2 0,-1 1,1 1,-1 0,1 2,0 0,0 1,19 1,-21-1,0 0,0-1,0-1,0-1,28-9,-31 8,0 0,1 1,0 1,-1 1,1 0,0 0,0 1,25 2,-17 1,0 0,32-4,-36 1,0 0,0 2,-1 0,35 6,25 16,-32-9,53 9,54 11,-113-22,0-3,1-1,0-2,45 1,-20-9,-49 0,0 0,0 2,1 0,-1 1,0 0,0 2,0 0,0 0,24 10,4 8,-22-9,0-1,1-1,46 12,-19-12,-16-4,0 2,-1 1,53 21,-63-18,-1-2,1-1,1-1,0 0,0-2,0-1,1-1,-1-1,42 0,128-8,23-1,-206 5,-1-1,1-1,-1 0,1 0,-1-1,13-7,-11 6,0 0,0 0,24-5,12 0,-35 6,2 0,-1 2,0 0,1 0,21 2,-8 2,-1 1,41-2,-58-2,0 0,0 0,0-1,-1-1,1 0,-1 0,17-8,-11 3,0 0,1 1,0 1,1 0,23-4,-30 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20:25:48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14001 339,'-46'-2,"-59"-10,-18-2,-159 12,152 3,118-1,-1 0,0 1,1 0,-1 1,1 1,0 0,0 0,0 1,0 1,0 0,-10 7,-3 3,3-1,0-1,0-1,-1 0,0-2,-46 13,-13-3,40-8,-1-3,0-1,-64 4,-149 6,241-17,-23 2,1-2,0-1,-1-2,-52-10,7 3,1 3,-118 7,73 2,46-3,-108 16,164-12,10-1,0 0,0-2,-20 0,32-1,0 0,-1 0,1-1,0 1,-1-1,1 0,0 0,0 0,0-1,0 1,0-1,0 1,0-1,0 0,1 0,-1 0,1-1,-1 1,1 0,-2-4,0 0,0 0,0 0,-1 0,0 1,0 0,0 0,0 0,-1 1,0-1,0 1,0 1,0-1,-1 1,1 0,-1 0,0 1,0 0,0 0,-11-1,-6-3,0-2,0 0,-34-18,29 12,-47-15,45 22,-1 0,0 2,-49-1,-102 8,85 0,-130-1,276-1,-2 1,1-2,66-10,-104 9,0 1,0 0,0 0,0 1,0 0,1 1,-1-1,0 2,0-1,-1 2,1-1,0 1,-1 0,1 1,-1 0,0 0,0 1,-1 0,1 0,-1 1,0 0,6 7,-7-7,-1 0,1 0,0-1,0 0,1 0,-1-1,1 0,0 0,0 0,1-1,-1 0,1 0,-1-1,1 0,0-1,0 1,0-1,0-1,15 0,243-17,-34 1,216 17,-430-1,1-1,27-4,-41 4,-1 0,1 0,0-1,-1 1,1-1,-1 0,0 0,0 0,0-1,0 0,0 1,0-1,-1-1,1 1,4-6,16-40,-22 43,1 0,-1 0,1 0,0 1,0-1,1 1,0-1,0 1,0 0,0 0,1 1,9-8,4 1,0 0,1 1,0 1,0 0,1 2,0 0,1 2,27-5,-27 7,-20 2,-4 1,-36 1,15 0,-1379 3,759-6,635 2,-1 0,1 1,0 1,-1-1,1 2,0-1,0 1,-10 5,0 2,1 0,-27 21,20-13,0-1,-1-2,-1-1,0-1,-1-1,0-1,-1-2,-37 8,-23 7,65-16,-1-1,1-1,-1-2,-29 3,-416-6,218-4,-290 3,497-2,1-3,1-2,-1-2,-45-15,-70-14,128 32,-53-20,54 15,-50-10,-17 10,0 3,-133 8,201 2,-51 10,61-7,0-2,0 0,0-1,-1-1,1-1,-26-3,-57-20,68 14,-1 2,0 1,-48-2,-433 8,212 1,-18-27,267 19,-339-19,-3 27,161 1,-694-2,689-15,23 1,167 14,16 1,-1-2,1-1,0-2,-50-12,25-1,-1 3,-1 2,0 3,-112-2,103 12,-151 6,166-2,-108 23,112-19,0-2,0-3,0-2,-61-5,13 1,-546 2,631-1,0-1,1-1,-1 0,1-1,0 0,0-1,-23-12,19 8,1 2,-1 0,-36-8,1 9,1 3,-79 4,64 1,49-2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6:50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1 143,'47'0,"-6"1,-1-2,42-6,-69 5,0-1,-1 0,1 0,-1-2,0 0,0 0,-1-1,0 0,0-1,16-12,-18 11,1 1,1 1,-1-1,1 2,0-1,0 2,1-1,0 1,22-4,2 3,70 0,-68 4,444 1,-193 3,32-5,377 5,-477 10,42 2,-169-15,-11-1,140 17,-60 6,-88-13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9:03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19987 200,'-78'0,"4"-2,0 3,0 4,-104 19,104-12,0-3,-143 0,-32 1,-31 28,57-7,-128 37,281-52,-1-3,-1-3,-93 2,-150-14,110-2,174 4,1-2,0-1,-1-1,-46-14,38 8,0 3,-1 1,-47-2,-123 9,114 0,76-2,-1-2,1 0,0-2,0 0,1-1,-25-11,-27-8,-208-77,139 47,52 21,51 17,-1 2,-1 2,0 2,-62-11,43 14,-58-15,68 13,-1 2,-78-2,-103 11,99 2,50-4,-7 0,-112 14,37 1,-252-9,215-7,-1730 2,1617 14,-20 0,263-15,0 3,-119 18,98-5,0-4,-150-1,207-9,1 2,0 2,-48 12,37-7,-53 5,-335-9,242-9,83 2,-126 4,80 21,44-5,-186 24,27-7,-1651 262,1590-235,195-37,-28 7,-258 19,-679 17,1081-66,-1-1,1-1,0-1,0-1,-1 0,1-1,-32-8,-199-91,217 84,21 12,1-1,-1 1,0 1,0 0,-1 0,-22-3,-70 0,-117 9,86 1,-1724-1,988-3,855 0,-1 0,1-1,0-1,0 0,0-1,0-1,1 0,0-1,0-1,0-1,1 0,0 0,0-2,1 1,-13-15,23 21,0 0,0 0,0 0,1 0,-1-1,1 0,0 1,0-1,-2-8,3 11,1 0,0-1,0 1,0-1,0 1,0-1,1 1,-1 0,0-1,1 1,-1-1,0 1,1 0,0-1,-1 1,1 0,0 0,0 0,0-1,0 1,0 0,0 0,0 0,0 0,0 1,0-1,0 0,1 0,-1 1,0-1,1 1,1-1,22-8,0 1,0 1,1 2,0 0,44-1,0-1,3-5,105-32,44-14,-153 34,-1-3,72-40,-113 54,1 2,0 0,1 2,0 2,40-7,-17 8,1 3,62 3,-76-1,73-9,5-2,553 10,-344 4,-270 1,0 2,86 21,11 1,269 0,3-28,-223-1,-150 3,-1 2,76 15,96 34,-93-19,123 20,302 22,266-35,-559-41,0-13,311-55,-473 55,125-2,95 18,-93 2,1058-4,-840 22,65-1,-337-26,401-6,1461 11,-2003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7:33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2319 113,'-23'-2,"0"0,0-2,-30-8,-11-2,-366-23,358 33,-219-2,50 2,71-9,-28-1,196 14,0 0,1 0,-1 0,0 0,0 0,1 1,-1-1,0 1,1-1,-1 1,0 0,1 0,-1-1,1 1,-1 0,1 0,0 1,-1-1,1 0,0 0,-1 2,0-1,0 0,0 0,0 0,0 0,-1 0,1-1,0 1,-4 1,-10 2,-1 0,0-1,0-1,0 0,0-2,0 0,-17-1,-37 3,63 1,19 1,19 1,-3 0,-27-6,0 0,-1 0,1 0,0 0,0 0,0 0,0 0,0 0,0 0,0 1,0-1,0 0,0 0,0 0,0 0,-1 0,1 0,0 0,0 0,0 0,0 0,0 0,0 0,0 1,0-1,0 0,0 0,0 0,0 0,0 0,0 0,0 0,0 0,0 0,0 0,0 1,0-1,0 0,0 0,0 0,0 0,0 0,0 0,0 0,-52 2,-75-4,-112 4,234-1,0 0,0 0,0 0,0 1,1 0,-1 0,1 0,-1 1,1-1,0 1,0 0,0 0,0 1,1-1,-1 1,1 0,0-1,-4 8,6-10,0 1,0-1,1 0,-1 1,0-1,1 1,0 0,-1-1,1 1,0-1,-1 1,1 0,0-1,0 1,1 0,-1-1,0 1,0 0,1-1,-1 1,1-1,-1 1,1-1,0 1,0-1,0 1,0-1,1 2,1 1,0 0,0-1,0 1,1-1,-1 0,1 0,0 0,-1 0,7 2,4 1,1-1,1-1,-1 0,21 3,15-1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7:39.0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1,'1309'0,"-1673"0,328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7:42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3477 4,'-34'0,"24"0,23 0,38-2,-32 1,0 0,-1 1,1 1,0 1,-1 0,1 1,25 9,86 45,-118-50,0-1,0 2,0 0,-1 0,0 1,-1 0,0 1,9 12,-17-21,-1 1,0-1,0 1,0-1,0 1,0 0,0-1,-1 1,1 0,-1 0,1-1,-1 1,1 0,-1 0,0 0,0-1,0 1,0 0,0 0,-1 0,1 0,-1 3,-1-3,1 0,-1 0,1 0,-1 0,0 0,0 0,0-1,0 1,0 0,0-1,0 0,0 0,0 1,-5 0,-8 3,-1-1,0 0,-1-1,-16 1,31-4,-628 30,-125-48,237 7,389 25,-10 0,-95-15,-46 3,123 11,-88 1,11-28,-47-1,133 16,110-1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8:50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0 144,'409'29,"-259"-14,546-1,-435-16,-217 3,33 1,-71-3,1 1,0-1,0 0,-1-1,1 0,0 0,-1 0,9-5,87-47,-90 49,1 0,1 0,-1 2,0-1,1 2,19-2,230 10,-71 2,13-6,465-5,-647 2,0 0,0-2,-1 0,0-2,1 0,-2-1,41-18,-33 11,1 2,1 0,0 3,0 0,1 2,-1 1,59 0,-58 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48:55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4566 115,'-753'0,"707"-2,-79-14,10 0,-576-47,-75 46,493 19,97-3,-197 3,340 1,1 2,0 2,-54 17,40-10,32-11,1 1,-1 0,1 1,0 0,0 1,0 1,1 0,0 1,-13 10,15-9,-1-1,0 0,0-1,0-1,-1 1,-15 4,-74 20,65-22,-39 16,47-16,0 0,-1-2,0-1,0-2,-48 2,56-3,-1 2,1 0,0 1,0 1,-23 11,-48 14,4-5,87-27,0 0,0 1,0-1,0 0,0 1,-1-1,1 1,0-1,0 1,0 0,1 0,-1-1,0 1,0 0,0 0,0 0,1 0,-1 0,0 0,1 0,-1 0,1 0,-1 0,1 1,0-1,0 0,0 1,1-1,-1 0,1 0,-1 0,1 0,-1 0,1 0,0 0,-1 0,1 0,0 0,0 0,0-1,0 1,0 0,0-1,1 2,7 3,0 0,0 0,1-1,15 5,26 3,0-3,61 5,2-1,287 65,-357-63,-43-15,0 0,-1 0,1 1,0-1,-1 0,1 0,0 1,-1-1,1 0,0 1,-1-1,1 1,-1-1,1 1,-1-1,1 1,-1 0,1-1,-1 1,0-1,1 1,-1 1,0-2,0 1,-1-1,1 1,-1-1,1 1,-1-1,1 1,-1-1,1 1,-1-1,1 0,-1 1,0-1,1 0,-1 0,0 0,1 1,-1-1,0 0,0 0,-23 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20:23:21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9720 229,'-31'1,"1"2,-35 9,8-3,11-2,-22 4,-89 2,108-12,-137-3,159 0,0-1,1-2,-1 0,-45-17,65 20,0-1,0-1,0 1,0-1,0 0,1-1,0 0,0 0,0 0,0-1,1 1,0-1,0-1,0 1,1-1,0 0,-5-11,7 13,-1 1,0 0,0 0,0 1,-1-1,1 1,-1 0,0-1,0 2,0-1,0 0,0 1,-1 0,1 0,-1 0,1 0,-1 1,0 0,0 0,-6-1,-13 0,-1 0,-43 3,50-1,-23 2,-115-1,131-2,0-1,1-2,0-1,-31-9,14 0,-2 2,0 1,0 3,-1 1,0 2,-46 1,76 4,0 0,0 1,0 0,1 1,-1 1,0 0,1 1,-19 8,-29 15,-108 35,134-52,-1-3,1 0,-1-3,-67 1,-35-6,-104-4,110-8,-39-1,-585 15,588 12,29 1,-237-12,192-4,3-11,13-1,-236 28,72 0,284-14,0 2,-70 12,76-4,-61 21,-151 52,178-59,-122 31,177-51,0 0,0-2,0-1,0-1,-1 0,1-2,-32-6,42 4,0 0,1 0,-1-1,1-1,0 0,0 0,1-1,0 0,0 0,-14-16,21 20,-3 0,0-1,0 1,0 0,0 0,-1 0,1 1,-1 0,0 0,1 0,-1 1,0 0,0 0,-6 0,-15 0,-44 3,30 0,-475 0,291-3,219 2,0-2,-1 1,1-1,0 0,0 0,0 0,0-1,0 0,0 0,1-1,-1 1,1-1,-1-1,1 1,0-1,0 1,1-2,-1 1,1 0,-4-6,0 2,1 1,-1 0,0 1,0 0,-1 0,0 0,0 1,-14-5,5 4,0 0,-1 1,-28-3,21 3,-46-16,58 16,0 0,0 1,0 0,-1 1,0 1,1 0,-1 1,0 1,-19 2,-23 9,0 2,-106 40,118-32,31-14,1-1,-1 0,0-1,0-1,0 0,-1-1,-15 2,-50-3,56-3,0 1,0 1,0 2,0 0,-30 9,23-3,-1-2,0-1,-52 4,-98-9,236-1,54 4,-95-2,0 0,0 1,0 0,0 1,0 0,14 8,-7-2,87 39,-92-43,0-2,1 0,-1-1,1 0,25 0,-25-2,3-1,0 0,0 2,1 0,-1 1,25 8,-14-2,1-1,0-2,56 3,96-7,-148-2,-24-1,0 0,0-1,-1 0,1 0,0-1,-1-1,0 0,0 0,0-1,15-9,-9 5,3 0,0 1,26-7,10-5,-26 11,0 1,0 2,1 0,0 2,0 1,33 2,5-2,-55 1,-1-1,1 1,-1-2,0 0,15-7,-13 5,1 1,0 0,17-3,4 2,1 1,-1 1,1 3,0 1,0 1,36 7,35 17,38 6,-128-29,0-1,0 0,0-1,0-1,0-1,25-6,111-18,-90 16,1 4,113 2,-175 4,26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5:04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3202 30,'7'-2,"0"0,0 0,0 1,0 0,1 0,-1 1,0 0,1 0,-1 0,8 2,8 0,76 3,-532-3,221-4,37-12,17 1,-803 10,495 5,290-3,-188 3,320 4,1 1,0 2,0 2,-53 21,-6 2,30-10,50-16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5:13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6920 2,'-140'-1,"-455"17,-174 93,694-98,-2-4,1-3,-99-7,32-1,-2090 4,2198 1,1 2,-1 1,-36 10,-102 34,-50 10,116-39,-181 23,132-33,-216-15,332 1,0-2,0-2,0-1,1-2,-59-27,71 28,-1 0,0 2,-1 1,0 1,0 2,-1 1,1 1,-53 2,15 3,-154 0,175-4,-1-2,-74-16,92 11,29 9,0 0,0 0,0 0,-1 0,1 0,0 0,0 0,0-1,-1 1,1 0,0 0,0 0,0 0,0 0,0 0,-1 0,1-1,0 1,0 0,0 0,0 0,0 0,0-1,-1 1,1 0,0 0,0 0,0-1,0 1,0 0,0 0,0 0,0 0,0-1,0 1,0 0,0 0,0 0,0-1,0 1,0 0,0 0,0 0,1-1,-1 1,0 0,0 0,0 0,0 0,0-1,0 1,0 0,1 0,-1 0,0 0,0 0,0-1,0 1,1 0,-1 0,10-5,-1 1,1 0,0 1,0 0,0 0,1 1,17-1,9-3,13-2,-27 4,-1 0,25-8,-47 10,-6 0,-10-1,-70 3,50 1,29-1,11 0,28 1,4-1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5:34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4933 164,'50'-11,"-50"11,0 0,0 0,0 0,-1 0,1 0,0 0,0-1,0 1,-1 0,1 0,0 0,0 0,0-1,0 1,0 0,-1 0,1 0,0-1,0 1,0 0,0 0,0 0,0-1,0 1,0 0,0 0,0-1,0 1,0 0,0 0,0 0,0-1,0 1,0 0,0 0,0-1,0 1,0 0,0 0,1 0,-1-1,0 1,0 0,0 0,0 0,0 0,1-1,-1 1,0 0,0 0,0 0,1 0,-1 0,0 0,0-1,0 1,1 0,-22-4,-19 3,-1 1,-75 10,23-1,-219-1,332-17,-20 9,0 0,0 0,0 0,0-1,0 1,1 0,-1 0,0 0,0 0,0-1,0 1,0 0,0 0,0 0,0 0,0-1,0 1,0 0,0 0,0 0,0-1,0 1,0 0,0 0,0 0,0-1,0 1,0 0,0 0,0 0,0-1,0 1,0 0,0 0,0 0,-1 0,1-1,0 1,0 0,0 0,-20-6,2 4,13 2,1 0,-1-1,0 1,0-1,0 0,0-1,1 1,-1-1,0 0,-7-4,12 5,0 0,0 0,0 0,1 0,-1 0,1 0,-1 0,1 0,-1 0,1 0,-1 0,1 0,0 0,-1 1,1-1,0 0,0 0,0 1,0-1,1 0,0-1,-1 1,0 1,-1-1,1 1,0-1,-1 1,1-1,-1 0,1 1,-1-1,1 0,-1 1,1-1,-1 0,0 0,0 1,1-1,-1 0,0 0,0 0,0 0,0 1,0-1,0 0,0 0,0 0,0 0,0 1,0-1,0 0,-1 0,1 0,-1 0,0-1,-1 1,1-1,-1 1,0 0,0 0,1-1,-1 1,0 1,0-1,0 0,0 0,-3 0,-12-3,0 2,-25-2,36 3,-66 2,56 0,1-1,-1 0,-23-4,38 4,0 0,1 0,-1-1,1 1,-1 0,1 0,-1-1,1 1,-1 0,1-1,-1 1,1-1,-1 1,1-1,-1 1,1-1,0 1,-1-1,1 1,0-1,-1 0,1 1,0-1,0 1,0-1,0 0,0 1,-1-1,1 0,0 1,0-1,1 1,-1-2,-5-13,3 13,-1 0,0 0,1 0,-1 1,0-1,0 1,0 0,0 0,0 0,0 0,0 0,0 0,-1 1,1 0,0 0,-4 0,-59 7,46-4,-6 2,0 2,1 0,-40 18,36-13,-59 16,-373 59,430-81,1 1,-45 17,-19 5,-368 72,262-58,-82 21,223-50,-1-3,0-2,-63 1,-187-8,196-4,-60-13,62 3,63 7,1-2,-77-22,-92-45,86 36,85 27,-44-17,70 20,0 1,0 1,-1 1,1 1,-1 0,0 2,0 1,0 0,-1 1,-28 5,49-5,0 0,1 0,-1 0,1 0,-1 1,0-1,1 0,-1 0,0 1,1-1,-1 0,1 0,-1 1,1-1,-1 1,1-1,-1 1,1-1,-1 1,1-1,0 1,-1 0,6 9,22 6,-5-10,0 0,0-2,0 0,26 0,96-3,-88-2,-26 1,22 1,1-3,96-15,219-41,-193 48,9-2,38-5,-62 6,107-1,-113 6,-140 5,-1 0,1-1,-1-1,1 0,-1-1,0 0,0-1,-1-1,23-13,-24 14,0 0,0 1,1 1,-1-1,1 2,18-3,76 0,-73 4,510 0,-252 3,-252-2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5:38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2431 58,'-29'2,"1"2,0 0,-53 16,28-6,-42 13,63-16,-1-2,-1-1,-52 5,-142-10,154 9,53-8,-41 4,-480-8,447-6,1-5,-184-44,226 41,-3 1,-86-33,102 26,31 16,-1-1,1 1,-1 0,0 1,0 0,0 0,-13-1,-15 2,-42 3,47 0,12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9:12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3097 559,'-2324'0,"2287"2,0 2,0 1,1 2,-60 20,-18 4,69-24,-1-2,0-2,-90-6,48 0,87 3,-40-1,28 1,24 0,438 0,-447 0,1 0,-1 0,1 0,-1 0,1 0,-1-1,0 1,1-1,-1 0,0 0,1 0,-1 0,0 0,0 0,0 0,0-1,3-1,-4 1,0 0,0 1,0-1,0 0,0 0,0 0,-1 0,1 0,0 0,-1 0,0 0,1 0,-1 0,0 0,0 0,-1-3,-1-8,-1 1,0-1,-1 1,-1 0,-7-16,6 15,-16-31,-2 2,-1 1,-37-45,-24-38,81 117,1-1,0 1,0-1,1 0,0 0,-4-16,6 22,1 0,0 0,0 0,0 0,0 0,0 0,0 0,1 0,-1 0,1 1,-1-1,1 0,0 0,0 0,0 1,0-1,0 0,0 1,0-1,0 1,1-1,-1 1,0-1,1 1,-1 0,1 0,0 0,-1 0,1 0,0 0,0 0,0 1,-1-1,1 1,2-1,25-4,-1 0,1 2,-1 2,1 0,34 5,-10-2,353-11,61-3,-362 13,-76 1,1 1,-1 1,39 11,43 7,93 23,-152-30,1-3,0-2,63 4,-55-13,-39-2,0 1,0 1,0 1,0 1,42 11,-25-3,0-2,1-2,0-2,0-1,46-2,46 5,-17 9,178 49,-265-58,0-2,44 2,-29-5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9:20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5539 225,'-144'-1,"-161"3,283-1,1 2,0 0,1 1,-1 1,-25 11,-97 48,10-5,79-40,-2-3,0-2,-98 10,151-24,0 1,0-1,0 1,0 0,0 0,0 0,0 0,1 0,-1 1,0 0,1-1,-1 1,1 0,-1 0,1 0,0 0,0 1,0-1,0 0,0 1,1 0,-3 3,-15 20,7-15,0-1,0 0,-1-1,0 0,0-1,-1 0,0-1,-1-1,1 0,-1-1,-29 5,-12 1,-105 4,140-14,-122 11,-89 2,173-13,-112-5,150 2,1-1,0-1,0-1,0-1,1 0,-28-14,18 4,1-2,1 0,-48-44,63 53,0 0,-1 1,1 1,-2 0,-15-7,-17-7,42 18,-1 0,1-1,0 1,0-1,0 0,0 0,1 0,-5-6,6 5,-1 1,-1 0,1 0,-1 0,1 1,-1-1,0 1,0 0,-7-4,-2 2,0 1,0-1,-1 2,1 0,-1 1,0 0,0 1,-25 1,-118 18,81-7,0-3,-245 16,309-25,0-1,0 0,0-1,0 0,1-1,-1-1,-21-11,18 9,0 0,-1 1,-19-5,-7 3,-1 2,1 1,-1 3,-80 5,-23 24,7-1,123-24,7-1,-1 0,1 0,0-1,0 0,0-1,-1 0,1 0,-10-3,10 3,-7-1,16 2,0 0,-1 0,1-1,0 1,0 0,-1 0,1-1,0 1,0 0,0 0,-1-1,1 1,0 0,0 0,0-1,0 1,0 0,0-1,0 1,0 0,0-1,0 1,0 0,0-1,0 1,0 0,0-1,0 1,0 0,0 0,0-1,0 1,1 0,-1-1,0 1,0 0,0 0,0-1,1 1,-1 0,0 0,0-1,1 1,-1 0,0 0,1-1,9-9,13-14,-22 24,-1-1,1 0,-1 0,0 1,1-1,-1 0,0 0,1 1,-1-1,0 0,0 0,0 0,0 1,0-1,0 0,0 0,0 0,0 1,0-1,0 0,0 0,-1 0,1 1,0-1,-1 0,1 0,0 1,-1-1,1 0,-1 1,1-1,-1 0,0 1,0-1,-3-2,0 0,0 1,0-1,0 1,-1 0,1 0,-1 1,1-1,-1 1,-6-1,-53-4,34 5,22 0,-1 0,0 0,1 0,-1 0,-12-5,20 5,-1 1,1-1,0 1,0-1,0 1,-1-1,1 0,0 1,0-1,0 0,0 0,0 0,0 0,1 0,-1 0,0 0,0 0,1 0,-1 0,0-1,1 1,-1 0,1 0,0-1,-1 1,1 0,0 0,0-1,0 1,0 0,0-1,0 1,0 0,0-1,1 1,-1 0,1-2,21-35,-17 32,0-1,-1 0,0 0,0-1,3-9,-6 16,-1-1,1 1,-1-1,0 0,0 1,0-1,0 0,0 1,0-1,0 0,0 1,-1-1,1 0,0 1,-1-1,0 1,1-1,-1 1,0-1,0 1,0-1,0 1,0 0,0 0,0-1,0 1,-1 0,1 0,0 0,-3-1,-3-2,-1 0,0 0,0 1,-1 0,1 0,-1 1,1 0,-1 1,-10-1,-86 1,72 3,-272 14,302-17,7-1,16-6,-9 5,-1-1,0-1,14-7,-24 11,0 1,0 0,0 0,1 0,-1 0,0 0,0 0,0 0,0 0,0-1,0 1,0 0,0 0,1 0,-1 0,0 0,0-1,0 1,0 0,0 0,0 0,0 0,0-1,0 1,0 0,0 0,0 0,0 0,0-1,0 1,0 0,0 0,0 0,0 0,-1 0,1-1,0 1,0 0,0 0,0 0,0 0,0 0,0 0,0-1,-1 1,1 0,0 0,0 0,0 0,-13-5,-13 2,-96 1,117 3,1 0,0 0,0 0,0 1,0 0,0-1,1 1,-1 0,-5 4,-9 5,-26 7,33-14,-1 0,0 1,1 1,0 0,1 0,-12 9,21-14,0-1,0 1,0 0,1 0,-1 0,0-1,0 1,1 0,-1 0,0 0,1 0,-1 0,1 0,-1 0,1 1,-1-1,1 0,0 0,-1 2,2-2,-1-1,0 1,1-1,-1 0,1 1,-1-1,0 1,1-1,-1 0,1 1,-1-1,1 0,-1 0,1 1,-1-1,1 0,-1 0,1 0,0 1,-1-1,1 0,-1 0,1 0,0 0,-1 0,2-1,1 1,1 0,-1 0,0-1,1 0,-1 1,0-1,1-1,-1 1,0 0,0-1,0 0,0 1,3-3,-4 1,0 1,0 1,1-1,-1 0,1 1,-1-1,1 1,-1 0,1-1,0 2,0-1,5-1,1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9:24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0 337,'113'0,"485"17,-543-15,87-6,-96 0,0 2,0 3,47 6,75 29,-105-20,111 14,-14-31,-115-2,82 7,-80 4,68 21,-82-19,-1-2,2 0,-1-3,1 0,36-1,167-12,-225 8,0-2,0 1,0-1,0-1,0 0,0-1,-1 0,0-1,17-9,4-6,52-43,-63 45,0 1,2 1,0 1,1 1,30-13,-30 19,0 1,1 1,0 2,49-4,107 9,-125 0,24 2,59 0,-128-4,0-1,0 0,0-1,0 0,0-1,11-5,37-12,27-3,-56 14,1 2,55-8,89 10,33-3,-182 4,33-10,22-4,2 12,127 5,-7 2,-107-12,-64 7,48-2,-4 5,108-19,-129 15,-39 5,0-1,0 0,0-1,27-9,-17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9:33.8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4368 351,'-2'-1,"1"0,-1-1,0 1,0 0,0 0,0 0,0 0,0 0,0 0,0 1,-1-1,1 1,0-1,-2 1,-10-2,-87-14,0 5,-127 3,147 6,-254 3,245 4,-150 28,229-31,-37 7,2 2,-1 1,-81 36,-234 106,259-115,67-23,-1-2,-1-2,1-1,-2-2,-40 4,-186-12,123-4,114 4,18 0,0 0,0-1,0 0,0-1,0 0,0-1,0 0,0 0,1-1,-14-5,21 6,1 1,-1-1,0 1,1-1,-1 0,1 0,0 1,0-1,0 0,0 0,0 0,0 0,0 0,0-1,1 1,-1-2,-8-20,-22-15,23 30,1 0,0 0,-11-18,5-4,12 26,-1 0,0 0,0-1,-1 1,1 1,-1-1,0 0,-1 1,1-1,-1 1,0 0,0 0,0 0,0 1,-6-4,-5 0,0 1,0 0,0 1,-1 1,0 0,0 1,-22-1,-119 1,126 4,-59 3,1 4,0 4,-103 27,113-15,57-16,0-1,-1-1,0-1,0-2,-28 3,35-6,11 1,0-1,-1 1,1-1,-1 0,0-1,1 0,0 1,-1-2,1 1,0 0,-1-1,1 0,0-1,-8-4,8 3,0 1,-1-1,1 1,-1 0,0 0,0 1,0 0,-10-3,8 3,1 0,-1 0,1-1,-8-5,15 8,0 0,-1 0,1 0,-1-1,1 1,0 0,-1-1,1 1,0 0,-1-1,1 1,0 0,0-1,-1 1,1-1,0 1,0 0,0-1,0 1,-1-1,1 1,0-1,0 1,0-1,0 1,0 0,0-1,0 1,0-1,0 1,0-1,1 1,-1-1,0 1,0 0,0-1,0 1,1-1,-1 1,0 0,0-1,1 1,-1-1,0 1,1-1,22-18,-8 6,-15 13,0 0,0 0,-1-1,1 1,0 0,0 0,-1-1,1 1,0 0,-1 0,1 0,0 0,-1-1,1 1,0 0,-1 0,1 0,0 0,-1 0,1 0,0 0,-1 0,1 0,0 0,-1 0,1 0,0 0,-1 0,1 0,0 0,-1 0,0 1,-147 25,172-25,-2 0,-21 0,-13 0,5 0,1-1,0 0,0 1,0-1,0 1,0 1,0-1,1 1,-1 0,-9 5,15-7,0 0,0 0,0 0,0 1,0-1,0 0,0 0,0 0,0 1,0-1,0 0,0 0,0 0,0 1,0-1,1 0,-1 0,0 0,0 1,0-1,0 0,0 0,0 0,0 1,1-1,-1 0,0 0,0 0,0 0,0 0,1 0,-1 1,0-1,0 0,0 0,1 0,-1 0,0 0,0 0,1 0,-1 0,0 0,1 0,29 19,37 28,-39-26,60 35,50 6,33 17,-150-67,0 1,0 1,-1 1,-1 1,28 30,-41-39,0 1,1-1,0 0,1-1,0 1,0-2,0 1,0-1,1 0,0-1,0 0,0 0,1-1,-1 0,1-1,0 0,-1-1,1 0,0 0,0-1,10-1,8-1,-1-2,1-1,49-16,-48 12,1 1,-1 2,36-4,-39 10,-17 0,1 0,0-1,14-3,-21 3,0 0,1 0,-1 0,0-1,0 1,0-1,0 0,-1 1,1-1,0-1,-1 1,0 0,1-1,2-3,7-8,0 0,1 1,1 0,1 1,-1 0,2 1,-1 1,2 1,-1 0,1 1,1 1,-1 0,1 1,0 1,1 1,-1 1,1 0,29 1,-23 1,1-1,-1-2,1 0,-1-1,-1-2,1 0,-1-2,23-11,-27 11,0 1,0 1,0 0,1 2,0 1,0 0,41-1,-27 6,1 1,-1 2,0 1,35 10,271 48,-283-57,1-3,-1-2,114-14,-39-14,-79 15,0 2,68-4,126 15,9-1,-217-4,0-2,0-1,-1-3,-1-1,70-29,-99 36,1-1,-1 0,1 0,-2-1,1-1,0 1,-1-1,-1 0,1-1,-1 0,0 0,8-14,-8 12,1 1,1 0,0 1,0 0,0 0,1 0,0 2,0-1,1 1,0 1,13-6,-7 4,-1-2,0 0,15-11,-30 19,0 1,0-1,-1 0,1 0,0 0,-1 0,1 0,-1 0,1 0,-1 0,0 0,1 0,-1 0,0 0,0 0,1 0,-1-1,0 1,0 0,-1 0,1 0,0 0,0 0,0 0,-1 0,1 0,-1-2,0 1,0 0,1 1,-1-1,0 0,0 1,0-1,-1 1,1-1,0 1,0-1,-1 1,1 0,-1 0,1 0,-1 0,-1-1,-6 0,1 0,-1 1,1 0,-1 0,1 1,-16 1,2 0,-345 10,328-14,38 2,0 1,1-1,-1 0,0 1,1-1,-1 0,0 1,1-1,-1 0,1 0,-1 1,1-1,0 0,-1 0,1 0,0 0,-1 0,1 1,0-1,0 0,0 0,0 0,0 0,0 0,0 0,0-1,-4-18,-7 9,0 0,-1 1,0 0,0 0,-1 2,0-1,-1 2,1 0,-2 0,-28-8,18 9,1 2,-1 1,-45-1,44 4,-1-2,1-1,-32-7,37 4,0 0,0 2,0 0,-1 2,0 0,1 1,-1 1,-29 5,-680 86,698-89,0 0,1 2,0 2,0 1,-50 17,49-13,0-1,-1-2,-1-1,-62 3,-143-8,146-4,82 2,-139 2,125 0,1 1,0 2,-45 13,-87 47,153-64,0 0,0 0,0-1,0 1,0-1,-1 1,1-1,0-1,0 1,0-1,0 1,-5-2,-45-20,22 8,8 5,0 2,-1 1,0 1,0 1,0 1,-1 2,-47 2,65 0,-1-1,0 1,0-2,1 1,-1-1,0 0,1-1,-1 0,1 0,0-1,-1 0,1-1,-11-6,15 8,-1 0,0 0,0 0,0 0,0 1,-1-1,1 1,0 1,0-1,-1 1,1 0,0 0,-1 0,1 1,0 0,-1 0,1 0,0 1,0 0,0 0,-6 3,11-5,0 0,0 0,0 0,1 0,-1 0,0 0,0 0,0 0,0 0,1 0,-1 0,0 1,0-1,0 0,0 0,0 0,0 0,1 0,-1 0,0 0,0 0,0 1,0-1,0 0,0 0,0 0,0 0,0 0,0 1,1-1,-1 0,0 0,0 0,0 0,0 0,0 1,0-1,0 0,0 0,0 0,0 0,0 1,0-1,-1 0,1 0,0 0,0 0,0 0,0 1,0-1,0 0,5-1,-10-1,-3 2,-1 0,1 0,0 1,0-1,-1 2,1-1,0 1,0 1,0 0,1 0,-1 0,-9 6,10-1,19-9,19-10,-23 1,-8 10,0 0,-1 0,1-1,0 1,0 0,-1 0,1-1,-1 1,1 0,0 0,-1 0,1 0,-1-1,1 1,0 0,-1 0,1 0,-1 0,1 0,0 0,-1 0,1 0,-1 0,1 0,0 1,-1-1,0 0,-13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59:37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1808 1,'-33'1,"1"2,0 1,0 1,-46 15,-119 51,165-57,1 1,0 2,1 1,1 1,-52 46,71-56,0-1,0 1,0-2,-1 1,-1-1,1-1,-1 0,0-1,-1 0,1-1,-1 0,0-1,1-1,-2 0,-18 1,1-5,-60-11,12 1,70 12,0-1,0-1,0 0,0 0,0 0,1-1,-1-1,1 1,0-2,-10-5,8 4,-1 1,1 0,-1 0,0 1,0 1,0 0,0 0,0 1,-23-1,2 2,0 2,-40 6,26 0,-1 2,1 2,-65 24,103-33,1 0,0-1,-1 0,1 0,-1-1,1 0,-1-1,1 1,-11-3,-14-1,9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0:49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4051 113,'-49'1,"0"2,-53 10,16 5,-54 22,-23 5,-68-6,180-32,29-4,29-4,28-5,3-6,-36 11,0 0,0 1,0-1,0 0,0 0,0-1,0 1,0 0,-1-1,1 1,0-1,-1 1,1-1,0-2,-2 4,0-1,0 1,0 0,0-1,0 1,0 0,0-1,-1 1,1 0,0-1,0 1,0 0,-1-1,1 1,0 0,0-1,-1 1,1 0,0 0,-1-1,1 1,0 0,-1 0,1 0,0-1,-1 1,1 0,-1 0,1 0,0 0,-1 0,1 0,-1 0,-17-3,15 2,-182-4,162 6,-421-1,437 0,5 0,-1 0,1 0,0 0,-1 0,1 0,0 0,0-1,-1 1,1-1,0 0,0 1,0-1,0 0,0 0,0-1,-4-1,0 0,0 1,0 0,0 0,0 0,0 1,-1 0,1 0,0 1,-1-1,-8 2,-4-1,-352-3,370 3,1 0,0 0,-1 0,1 0,0 0,0 0,-1-1,1 1,0 0,-1 0,1 0,0 0,0 0,-1 0,1 0,0-1,0 1,0 0,-1 0,1 0,0-1,0 1,0 0,-1 0,1 0,0-1,0 1,0 0,0 0,0-1,0 1,0 0,-1-1,1 1,0 0,0 0,0-1,0 1,0 0,0-1,0 1,0 0,1 0,-1-1,0 1,0 0,0 0,0-1,8-20,-7 20,0-1,-1 1,1 0,0 0,-1 0,0-1,1 1,-1 0,0-1,1 1,-1 0,0-1,0-1,-4 1,-1 0,1 1,0 0,-1 0,1 0,-1 0,1 1,-1-1,1 1,-1 1,-6 0,-3-1,-25 1,28 0,0 0,0-1,0 0,-20-4,30 4,1 0,0 0,0 0,-1 0,1 0,0 0,0-1,0 1,0 0,-1 0,1 0,0 0,0 0,0-1,0 1,-1 0,1 0,0 0,0 0,0-1,0 1,0 0,0 0,0-1,0 1,-1 0,1 0,0 0,0-1,0 1,0 0,0 0,0-1,0 1,0 0,1 0,-1 0,0-1,0 1,0 0,0 0,0 0,0-1,0 1,0 0,1 0,-1 0,0-1,0 1,0 0,0 0,1 0,-1 0,0 0,0-1,0 1,0 0,1 0,-1 0,0 0,0 0,1 0,-1 0,0 0,1 0,13-9,7-5,-21 14,1 0,-1 0,0 0,0 0,0 0,0-1,0 1,0 0,0 0,0 0,0 0,1 0,-1-1,0 1,0 0,0 0,0 0,0 0,0-1,0 1,0 0,0 0,0 0,0 0,0-1,0 1,0 0,0 0,0 0,-1 0,1 0,0-1,0 1,0 0,0 0,0 0,0 0,0 0,0 0,0-1,-1 1,1 0,0 0,0 0,0 0,0 0,0 0,-1 0,1 0,0 0,0 0,0 0,0 0,-1 0,1 0,0 0,0 0,-51-1,-74 5,-154 13,238-6,34-9,0 1,0-1,0-1,-12 2,-45-1,17-1,0 2,0 1,-80 20,107-16,15-5,11-5,-2-3,-10 2,-16-1,-56 13,63-6,-1-1,0 0,0-1,0 0,1-2,-25-3,-4-3,0 2,-59 1,71 3,35-3,11-5,-9 6,-1 1,0-1,0 0,0 0,0 0,4-5,-8 8,0 0,0-1,0 1,0 0,0 0,0-1,0 1,0 0,0 0,0-1,0 1,0 0,0 0,0-1,0 1,-1 0,1 0,0-1,0 1,0 0,0 0,0-1,-1 1,1 0,0 0,0 0,0 0,-1-1,1 1,0 0,0 0,0 0,-1 0,1 0,0 0,0-1,-1 1,1 0,0 0,-1 0,-18-4,1 0,-1 2,0 0,0 1,-38 2,17 0,36-1,-38 0,29 1,21 0,-20-1,1 1,-1 1,1 0,-15 5,17-4,-1 0,1-1,-1 0,0 0,0-1,0-1,0 1,0-2,-16-1,26 1,0 1,0-1,-1 0,1 1,0-1,0 0,0 1,-1-1,1 0,0 1,0-1,0 0,0 1,0-1,1 0,-1 1,0-1,0 0,0 1,1-1,-1 0,1 0,0-19,-7 6,6 14,0-1,0 0,0 1,0-1,0 0,-1 1,1-1,0 0,0 1,-1-1,1 1,0-1,-1 1,1-1,-1 1,1-1,-1 1,1-1,-1 1,1-1,-1 1,1 0,-1-1,0 1,1 0,-1 0,0-1,1 1,-1 0,1 0,-1 0,0 0,0 0,1 0,-1 0,0 0,1 0,-1 0,0 0,-46 1,-68 9,156-18,70-26,-43 17,-50 13,0 0,24-10,-55 12,14 3,11 10,-4-3,0 1,-1 1,0-1,9 19,-12-20,0-1,0 0,0 0,1 0,0-1,1 1,-1-1,1 0,1-1,-1 0,12 8,-11-10,0 0,0 0,0-1,1 0,-1-1,0 0,1 0,-1 0,0-1,1 0,12-2,6-2,48-15,-57 14,31-8,164-42,-148 44,-1 4,1 2,110 6,-148 2,0 1,0 2,-1 0,0 2,25 10,61 18,211 47,-234-58,1-4,2-4,0-4,147 2,-163-16,120-17,-81 9,-90 9,0-1,0-1,0-1,0-1,0-1,-1-2,34-12,-19 0,-13 6,1 0,0 2,1 1,0 1,47-9,31 8,146 6,-105 4,-138 0,30-4,-37 4,0 0,0-1,0 1,0-1,-1 1,1 0,0-1,0 1,0-1,-1 0,1 1,0-1,-1 1,1-1,-1 0,1 0,-1 1,1-1,-1 0,1 0,-1 0,0 1,1-1,-1 0,0 0,0 0,0 0,1 0,-1 0,0 0,0 0,-1 0,1-1,0 2,0-1,0 0,0 0,0 0,0 0,0 1,0-1,0 0,0 0,1 0,-1 1,0-1,1 0,-1 0,0 1,1-1,-1 0,1 0,-1 1,1-1,-1 1,1-1,0 0,-1 1,1-1,1 0,26-8,37-2,0 4,0 2,119 6,-166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1:03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6346 283,'-41'2,"0"2,-78 18,-4 0,116-20,0-2,0 1,0-1,0 0,0 0,0-1,0 0,1 0,-1 0,0-1,0 0,-6-3,-4 0,-1 1,0 1,0 0,0 2,0 0,-34 3,-27-2,-192-25,-155-5,255 32,-176-2,237-8,1-6,-110-26,186 35,1 2,-1 1,0 2,-44 5,28-2,43-3,0 0,0-1,-1 0,1 0,-10-3,-9-1,22 5,-17-6,20 6,-1 0,1-1,-1 1,1-1,0 1,-1-1,1 1,0-1,0 1,0-1,-1 1,1-1,0 1,0-1,0 1,0-1,0 1,0-1,0 0,0 1,0-1,0 1,0-1,0 1,0-1,0 1,1-1,-1 1,0-1,0 1,1-1,-1 1,0-1,1 0,-1 1,0-1,0 1,0-1,-1 1,1-1,0 0,0 1,-1-1,1 1,0 0,0-1,-1 1,1-1,-1 1,1-1,0 1,-1 0,1-1,-1 1,1 0,-1 0,1-1,-1 1,1 0,-1 0,1 0,-1-1,1 1,-1 0,1 0,-1 0,0 0,1 0,-1 0,1 0,-1 0,0 1,-27-4,25 3,-5 0,-11-2,19 2,-1 0,1 0,0 0,-1 0,1 0,0 0,0 0,-1 0,1-1,0 1,-1 0,1 0,0 0,0-1,-1 1,1 0,0 0,0-1,0 1,-1 0,1 0,0-1,0 1,0 0,0 0,0-1,0 1,0 0,0-1,-1 1,1 0,0-1,0 1,0 0,0-1,0 1,1 0,-1-1,0 1,0-1,-1 0,1 1,0-1,-1 1,1-1,0 1,-1-1,1 1,-1-1,1 1,-1-1,1 1,-1 0,1-1,-1 1,0 0,1-1,-1 1,1 0,-1 0,0 0,1 0,-1-1,1 1,-1 0,0 0,1 0,-1 0,0 0,1 0,-1 1,0-1,0 0,-25 1,10 2,1 0,-21 8,-21 4,32-11,7-1,0 0,0 1,0 1,-25 10,46-18,-13 4,-20 7,19-6,-1 0,1 0,-1-1,1-1,-15 0,10 0,1 0,-25 4,30-3,-208 49,128-20,-60 16,125-41,-35 1,-20 3,17 7,1 2,-93 41,151-57,0-1,0 0,1 0,-1 0,0 0,-1 0,1-1,0 0,0 0,0 0,0 0,0-1,0 0,0 0,0 0,0 0,0 0,1-1,-1 0,0 0,1 0,-1 0,-4-4,2 1,1 0,-1-1,1 1,0-1,0-1,1 1,-1-1,1 0,1 0,-6-14,8 18,0 1,-1-1,1 0,-1 1,1 0,-1-1,0 1,0 0,0 0,0 0,0 0,-1 0,1 0,-1 1,1-1,-1 1,1 0,-1 0,0 0,0 0,1 0,-1 0,-4 0,-7-1,0 1,-1 1,-21 1,11 0,-38 1,-58-1,104-1,-1-2,1 0,0-1,-28-9,38 9,1 0,-1-1,1 0,0 0,0 0,0-1,1 0,-1 0,-5-7,4 4,0 1,-1 0,0 0,-10-6,-57-25,59 32,1-1,0 0,1-1,-1-1,2 0,-1-1,1-1,-13-14,22 21,-1 0,1 0,-1 1,1-1,-1 1,0 0,0 1,0-1,-1 1,1 0,-7-2,-10-1,-35-5,30 7,-51-5,0 3,-87 7,55 0,62-2,5 0,-49 5,78-4,1 2,-1 0,1 0,0 1,0 1,0 0,-20 12,-195 113,223-127,-1 0,1-1,-1 1,0-1,1-1,-1 1,0-1,0 0,0 0,-10 0,-18 3,40-5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1:10.0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8107 333,'-27'0,"-14"1,-63-8,92 5,0 0,1-1,-1 0,1 0,-1-2,1 1,0-1,1-1,-19-12,20 11,0 1,-1 0,0 1,0 0,-1 1,0 0,1 0,-16-2,-9 0,-46-2,12 2,-73-19,-208-66,135 31,173 50,-1 1,-51-3,67 10,1 2,0 1,-1 1,-47 10,-15 9,-380 70,437-88,0-1,1-2,-1-1,-45-8,-119-36,164 37,23 6,0 0,0 0,0 1,1 0,-1 1,0 0,0 0,0 1,0 0,0 0,0 1,0 1,-8 2,-76 23,-100 15,-215 53,356-79,-2-2,0-3,-1-2,0-2,-96 0,115-6,-1 2,1 1,1 3,-1 0,-36 15,-42 9,68-19,0-3,0-2,-1-2,-94-1,94-6,0 1,0 3,1 1,-1 3,-70 19,103-22,-16 4,-1-1,-47 5,76-12,0 0,0 0,0 0,0-1,0 1,0 0,0-1,0 0,0 0,1 1,-1-1,-2-1,-14-6,-22 1,1 2,-1 1,-52 3,46 1,-37-1,-130-4,171 2,1-2,-80-21,114 24,1 0,-1 0,1-1,0 0,0 0,1 0,-1-1,1 0,-1 0,1-1,0 1,1-1,-1 0,1 0,0-1,0 1,-4-11,7 15,-1-1,1 1,0 0,-1-1,1 1,-1 0,1 0,-1-1,0 1,1 1,-1-1,0 0,0 0,0 1,1-1,-1 1,0-1,0 1,-4 0,-40 4,30-2,-61 8,-178 30,237-36,-1-1,1-1,-1-1,-36-2,-70-16,78 8,-58-2,81 11,7 0,0-1,0 0,0-1,-24-7,35 8,1-1,0-1,0 1,0-1,0 1,0-1,1-1,0 1,-1-1,1 1,0-1,1-1,-1 1,1 0,-1-1,2 0,-1 1,-2-7,-11-35,12 35,1-1,-1 1,-1 0,0 0,-10-16,13 25,0 0,1 0,-1 0,0 0,0 0,0 1,-1-1,1 0,0 1,-1 0,1-1,-1 1,1 0,-1 0,1 1,-1-1,0 0,1 1,-1 0,0 0,0-1,1 2,-1-1,0 0,0 0,1 1,-1 0,0-1,-2 2,3-1,1 0,-1-1,0 1,1 0,0 0,-1 0,1 0,-1 0,1 0,0 0,0 0,0 1,0-1,-1 2,2-3,-1 0,1 1,0-1,0 1,0-1,0 0,0 1,0-1,0 0,0 1,0-1,0 1,0-1,0 0,0 1,0-1,0 0,0 1,0-1,0 1,1-1,-1 0,0 1,0-1,0 0,1 1,-1-1,0 0,0 0,1 1,-1-1,0 0,1 0,-1 1,0-1,1 0,-1 0,0 0,1 0,-1 1,0-1,1 0,-1 0,1 0,-1 0,0 0,1 0,-1 0,0 0,1 0,-1 0,1 0,-1 0,0-1,1 1,-1 0,0 0,1 0,-1-1,-10 0,-19 2,-195 28,204-28,1-1,0 0,-29-5,-16 0,34 5,-1 0,0 2,0 2,1 0,-1 2,1 2,-32 11,11-2,39-14,1 0,0 1,0 1,-13 7,17-6,11-5,0-1,-11 0,-11 6,12-3,9-2,-3-1,1 0,0-1,0 1,-1 0,1 0,0 0,0 0,-1 0,1-1,0 1,-1 0,1-1,0 1,-1 0,1-1,-1 1,1-1,0 1,-1-1,1 1,-1-1,1 0,-1 1,0-1,1 0,-1 1,0-1,1-1,-1 1,-1 0,1 1,-1-1,1 0,-1 0,1 1,-1-1,0 0,1 1,-1-1,0 1,0-1,0 1,1-1,-1 1,0 0,0-1,0 1,0 0,1 0,-1-1,0 1,-2 0,-19-3,19 3,10 0,-1 0,-41 0,19 0,28 0,-19 0,-1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1:15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757 2,'80'0,"-49"0,-27 0,-10 0,-35 0,32 0,28 0,-50 0,-13-1,-1 2,0 1,-57 12,95-9,12-2,-2 0,-21-2,-4-1,8 0,-1 0,0 1,1 0,-1 1,1 1,-25 7,39-10,-1 0,1 0,0 0,0 0,0 0,-1 0,1 0,0 0,0 1,0-1,0 0,-1 0,1 0,0 0,0 0,0 0,0 1,0-1,-1 0,1 0,0 0,0 0,0 1,0-1,0 0,0 0,0 0,0 1,0-1,0 0,0 0,0 0,0 1,0-1,0 0,0 0,0 0,0 1,0-1,0 0,0 0,0 3,-10-1,-41 1,-79 15,126-17,0 1,0-1,0 1,0 0,1 0,-1 0,0 0,-6 6,-19 10,15-13,0 0,-1-2,1 0,-1 0,0-1,1-1,-23-1,121-1,-81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1:30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10354 198,'-70'-2,"37"1,-1 0,-43 6,-101 25,-74 10,161-34,1-3,-175-17,153 5,-119 8,113 2,-53 10,13 0,130-11,0-1,-1-1,-44-10,-58-26,88 24,0 1,-1 3,-67-8,45 16,42 3,1-2,0-1,-42-8,62 9,0 0,0 0,-1 0,1-1,0 1,0-1,1 0,-4-2,5 3,0 1,0-1,1 0,-1 0,0 1,1-1,-1 0,0 0,1 0,0 0,-1 0,1 0,-1 0,1 0,0 0,0 0,-1 0,1 0,0 0,0 0,0 0,0 0,1 0,-1 0,0 0,0 0,1-2,-1 2,1 1,-1-1,0 0,0 1,0-1,1 1,-1-1,0 0,0 1,0-1,0 1,0-1,0 0,0 1,-1-1,1 1,0-1,0 0,0 1,-1-1,1 1,0-1,-1 1,1-1,0 1,-1-1,1 1,0-1,-2 0,-20-7,-40 6,48 3,-29-1,1 2,-60 10,20 2,82-14,11 4,-12 0,-12 2,-12 0,0-1,0-1,-27 0,26-2,-1 1,-49 12,-75 32,146-46,0 0,-1-1,1 0,0 0,0 0,-1-1,1 1,0-1,0-1,-6-1,-24-4,-114 4,90 4,-103-13,90 3,-124 1,178 9,0 2,0 1,0 0,0 1,1 1,-20 9,-46 13,33-18,0-2,-1-3,-53-1,-19 2,49 0,-19 1,-133 27,157-17,-1-3,-123 8,150-20,-45 10,43-6,1-1,-1-3,0-1,0-3,0-1,1-3,0-1,0-2,-44-16,30 7,0 3,-1 3,-95-8,2 7,127 9,1-1,-1-1,1-1,-25-12,-76-47,0 0,102 57,0 1,0 1,-1 1,0 1,-1 1,1 1,-36 1,-177 19,126-5,-274-3,377-10,-1 0,1-1,-1 1,-10-5,-25-5,15 9,-1 0,0 2,-50 7,77-7,1 0,0 0,-1 0,1 0,0-1,-1 1,1-1,0 1,0-1,-1 0,1 0,0 0,0 0,0 0,0-1,0 1,1 0,-1-1,0 0,-2-2,-20-14,10 12,0 1,0 0,-1 1,1 1,-1 0,-21-1,-94 3,89 2,11 1,-59 12,60-9,1 0,-47 0,-20-6,-210 2,264 3,-78 17,5 1,11-15,-109-5,124-2,102-1,16 0,-25 1,-16 2,8-1,0 0,0 0,0 0,0 0,0 1,0-1,1 1,-1 0,1 0,-1 0,-3 4,2-3,1 0,0-1,0 1,-1-1,1 0,-1 0,-5 3,-25 5,-1-1,-1-1,-51 4,78-12,4 0,-1 1,1-1,0 1,-1 0,1 0,0 0,0 1,-1 0,1 0,-6 4,-1 1,-1-1,1-1,-1 1,-1-2,1 0,0 0,-19 1,14-4,12-2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7:12.2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2534 2660,'-20'-2,"0"0,0-1,0-1,0 0,-20-9,-19-4,0 1,1-3,1-2,1-3,1-2,-82-53,2-16,122 83,0 1,1-1,0-1,1 0,1-1,0 0,-12-23,19 32,1 1,0-1,0 0,1 0,-1 0,1 0,0-1,1 1,-1 0,1 0,0-1,0 1,1 0,-1 0,1 0,1-1,1-4,3-4,0 2,1-1,1 1,16-21,-13 18,-8 11,-1 0,1-1,-1 1,1-1,-1 0,-1 1,1-1,-1 0,0 0,0 0,0 0,0 0,-1 0,0-1,0 1,-1 0,1 0,-3-6,-3-17,-1 0,-2 0,0 0,-2 2,-2-1,-24-40,-231-349,-31 11,236 323,-47-60,22 31,-98-164,180 265,1 0,-1 0,2-1,-1 1,2-1,-1 0,1 0,-2-19,5 26,0 0,0 0,1 0,-1 0,1 0,0 0,0 0,0 0,1 1,-1-1,1 0,0 1,0-1,0 1,1 0,-1 0,1-1,-1 2,1-1,0 0,0 1,1-1,-1 1,0 0,1 0,3-2,13-4,0 0,1 2,0 0,0 2,40-5,-34 5,-13 2,-31 2,8 0,-180 12,165-9,0 1,0 2,1 0,0 1,-44 21,43-16,16-9,0 0,1 1,-1-1,1 2,0-1,0 1,1 0,-1 1,1-1,0 1,1 0,-6 8,7-5,1 1,-1 0,2-1,-1 1,1 0,1 0,-1 19,6 80,-2-70,5 79,2 249,-10-349,0-1,-2 1,0-1,-1 0,-1 0,-1 0,0-1,-1 1,0-1,-2-1,0 0,0 0,-2-1,0 0,0 0,-1-1,-1-1,0 0,-27 18,-32 12,23-15,46-25,-1 0,1 0,-1 1,1-1,0 1,0 0,0 0,0 0,1 0,-4 6,5-7,0 1,0 0,0 0,0 0,1-1,-1 1,1 0,0 0,0 0,0 0,0 0,0 0,1 0,0 0,-1 0,3 4,7 16,1-1,1 0,0-1,2 0,29 32,-19-22,219 325,-198-278,-4 2,54 152,-87-210,-1-1,-1 1,-1 0,-1 1,2 28,-6-48,0 0,-1 0,1 0,0 0,-1 0,1 0,-1 0,0 0,0 0,0 0,-1 0,1-1,-1 1,1 0,-1-1,0 1,0-1,0 0,0 0,-1 1,1-2,-1 1,1 0,-6 3,-17 14,25-18,0-1,0 0,0 1,0-1,0 0,0 1,0-1,0 0,0 0,0 1,1-1,-1 0,0 1,0-1,0 0,0 0,1 1,-1-1,0 0,0 0,0 1,1-1,-1 0,0 0,0 0,1 1,-1-1,0 0,0 0,1 0,-1 0,0 0,1 0,-1 0,0 0,1 0,-1 1,0-1,1 0,-1-1,17 6,-4-2,5 0,-1 1,1 1,-1 0,0 1,23 13,-28-14,0 1,0-2,1 0,0 0,0-1,25 2,-9-1,-26-3,1 0,0 0,0-1,0 0,0 0,0 0,0 0,0 0,0-1,0 0,0 0,0 0,-1 0,1-1,0 1,-1-1,1 0,-1 0,0 0,1-1,-1 1,0-1,0 1,-1-1,1 0,-1 0,1-1,-1 1,4-7,11-18,-1 3,31-38,-40 55,0 0,1 1,-1 0,1 1,1 0,-1 0,1 1,16-8,0 5,-1 0,1 2,0 0,0 2,36-2,130 7,-152 0,23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9:31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24382 489,'-103'-1,"-184"7,223-3,-1-2,1-4,-94-15,-192-54,214 40,-477-78,-7 65,528 45,-99 14,156-10,1 3,0 0,0 3,0 0,-61 30,85-34,-1 0,1-2,-1 1,0-1,-1-1,1 0,0 0,-1-1,0-1,0 0,1 0,-1-2,0 1,0-1,1-1,-1 0,1-1,-1 0,1 0,-20-11,-26-13,27 12,0 2,-1 0,0 2,-36-8,32 14,1 1,0 2,-44 3,-103 16,143-13,22-1,-1 0,1 1,0 1,1 0,-1 1,1 1,-21 12,-6 8,-43 36,40-29,-178 116,177-124,-2-2,0-2,-55 16,-268 61,327-90,1 2,0 2,-77 35,97-38,0-2,0 0,0-1,-1-1,0-2,0 0,0-1,-27-1,19-4,1 0,0-2,0-1,0-2,-45-16,20 1,0-2,-54-33,-100-72,95 57,104 66,1 0,-1 1,0 1,0-1,-1 2,1 0,-13-2,-5 1,-46 1,49 3,5 0,0-2,0 0,0-1,0-1,1-1,0-1,0-1,0 0,0-2,1 0,-30-20,25 12,-1 1,-55-25,65 35,-1 1,1 0,-1 2,0-1,0 2,0 0,-18 1,-121 12,108-6,0-2,-60-2,-408-25,268 11,-249-46,482 56,0 1,1 0,-1 1,0 1,0 0,0 1,1 1,-27 5,-35 17,28-8,-1-2,-1-2,-51 5,85-15,0-1,0-1,0-1,-1 0,1-1,0 0,0-1,1-1,-1 0,1-1,0-1,0 0,0-1,-17-12,-9-9,12 8,-47-27,63 42,0-1,0 2,0 0,-1 0,0 1,1 0,-25-1,-80 4,74 1,1-2,-84-11,-67-44,147 39,-1 3,0 1,-1 3,-59-6,78 16,0 0,0 2,-51 11,-82 29,100-24,-94 16,18-22,82-9,-98 18,98-5,-63 26,73-24,-1-1,-68 13,32-20,1-4,-125-5,94-3,53-1,1-2,1-3,0-2,0-3,-92-33,31 0,-174-96,286 139,1 0,-1 0,1 0,-1 1,0 0,0 1,0-1,0 1,0 1,0-1,0 1,0 0,0 1,0 0,0 0,0 0,0 1,0 0,-11 5,-31 10,-27 9,-1-2,-137 22,200-43,0 0,0 0,1 2,-1 0,1 0,0 1,1 1,0 0,0 0,-20 17,-5 9,-56 65,51-52,14-16,-1-1,-2-1,-56 39,71-57,-2 0,1-1,-1 0,-1-2,1 0,-1-1,-1-1,1-1,-35 3,-7 1,1 1,0 4,1 2,0 2,-58 27,77-29,0-1,-1-2,-49 7,65-16,1-1,0-1,-1-1,1-1,0-1,-47-10,39 3,0-1,1-2,-50-26,-84-61,148 88,-7-3,-1 1,0 1,-1 1,0 2,0 0,-1 2,-40-6,4 6,0 2,-71 4,-26 17,123-10,0-1,0-2,0-2,-59-5,80 0,0 0,0-1,1-1,-20-10,-20-7,13 10,0 2,0 1,-1 3,0 1,0 3,-49 1,-183 18,4 1,213-17,-24 0,-1 3,-114 20,-73 41,-84 17,295-72,-1-2,0-2,-120-8,-207-64,340 57,-12 0,-1 2,0 3,1 3,-1 2,0 3,0 2,1 3,-65 17,28-2,-194 39,248-59,0-1,0-2,-83-12,-18 0,111 10,-1 2,1 0,0 3,0 0,0 2,-43 13,-205 63,222-69,0-3,-1-2,-61-1,-37-5,-249-5,349-2,0-3,0-2,-97-33,97 25,-1 3,-1 2,-103-10,-4 23,-24-2,153 0,1-1,0-2,-41-12,-41-27,83 30,-1 1,-73-17,57 22,-42-8,-141-9,59 10,86 6,67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7:20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11100 645,'-63'-1,"0"-3,0-3,1-2,0-3,-75-25,99 24,-108-28,128 37,-1 1,0 1,1 1,-1 1,0 0,-20 3,-18 10,1 2,0 2,-61 28,-25 8,78-32,-1-4,-75 11,103-23,-1-2,0-2,0-1,0-1,-46-9,16-3,-70-11,115 22,0 1,1 1,-1 1,-27 4,-112 36,5 0,137-38,0 0,1-1,-1-2,0 0,0-1,-23-4,-8-6,1-3,1-3,0-1,-75-40,104 47,-1 1,0 1,-1 1,0 1,0 0,0 2,-1 1,0 0,0 2,-26 0,-692 8,710-4,0 2,1 1,-1 1,1 2,-34 13,-16 4,-266 42,52-15,230-36,-1-3,-1-3,0-3,0-2,-122-9,-18-29,135 18,-2 4,-103-3,145 15,1 0,0 2,0 1,1 2,-33 10,-286 77,304-85,-1-1,-71 1,-90-13,151 0,0-2,-83-24,87 18,-1 2,-104-8,-171 20,118 1,164-5,-1-2,1-1,0-3,-78-25,-36-8,131 37,0 0,-1 2,-56 1,67 3,1 1,0 1,0 0,0 1,0 1,0 1,-27 13,31-15,0 1,0-2,0 0,0 0,-1-2,1 1,-1-2,1 0,-25-3,-3 2,13 1,-43 0,-1-3,-138-24,70-5,-181-67,293 89,-1 2,1 1,-1 1,0 1,-33 0,-148 5,109 3,63-4,0 3,-1 1,2 1,-1 3,1 0,0 3,-58 22,79-25,-27 14,-1-3,-1-1,0-2,-54 9,94-23,1 0,-1-1,0 0,1 0,-1 0,0-1,1 1,-1-1,1 0,-1 0,1-1,-1 1,1-1,0 0,0 0,0-1,0 1,0-1,0 0,1 0,-1 0,1 0,0-1,0 1,-5-8,-1-2,0 1,0-1,1 0,1-1,0 0,1 0,1-1,0 1,-3-18,7 27,0-1,0 1,1 0,0-1,0 1,0 0,1-1,0 1,0 0,0 0,0 0,1 0,0 0,0 0,1 0,-1 0,1 1,0-1,0 1,0 0,1 0,-1 0,1 0,0 1,0-1,1 1,-1 0,1 0,-1 1,7-3,18-6,0 1,1 1,1 2,-1 1,34-2,72-17,-98 15,170-36,498-10,-665 57,78 14,-89-10,0-1,0-1,0-1,54-5,70-12,181 5,8 28,-265-9,0 5,100 29,186 105,-265-103,-78-36,1-2,-1 0,1-2,0 0,1-2,29 2,140-9,-84-1,-17 4,282-10,1003-7,-927 20,-307 0,216-9,-318 1,-1-2,73-24,-61 16,-25 10,0 1,33-2,-37 5,1-1,-1-1,34-10,10-11,-35 12,0 1,1 1,0 2,1 1,46-4,-12 12,-52 2,0-2,-1 1,1-2,0 0,-1-1,1 0,-1-1,0-1,22-8,31-26,-50 26,1 2,0 0,1 0,0 2,0 1,1 0,36-7,205-15,-245 26,-1 0,1-2,0 0,-1 0,0-2,-1 1,19-13,-12 7,0 2,35-13,-21 14,-5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7:28.0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7020 424,'-415'-16,"-67"3,342 14,-1121 0,1050 13,52-1,120-13,-75-11,80 6,0 1,-61 3,60 5,1 2,-66 22,65-18,1 0,-58 7,-290 11,258-25,-134-15,208 7,-153-9,172 14,1 1,0 1,0 2,-48 12,56-9,-1 0,1-2,-1-1,0-1,-1 0,1-2,0-1,-33-3,-12-8,-27-5,-167-5,237 23,-1 1,1 1,-28 8,-24 4,-74 3,-94 16,215-30,0-2,0-1,0-2,0-1,-38-5,-22-1,38 7,35 1,0-1,0-1,-1 0,-33-7,42 4,1 1,-1-2,0 1,1-1,-9-7,-29-15,4 11,0 2,-1 2,0 1,-1 3,0 1,-70-1,92 10,1 0,-1 2,1 0,-24 9,27 0,-1 0,-1-2,-32 16,28-13,22-7,16-4,-13-3,1-1,-1 1,1-1,-1 1,1-1,-1 0,1 0,-1 0,0 0,1 0,-1 0,0 0,0 0,0 0,0 0,0-1,0 1,0 0,0-1,-1 1,1 0,0-1,-1 1,1-1,-1 0,0 1,1-1,-1 1,0-3,5-56,-4 53,-1-29,0 19,0 0,2 0,2-18,-2 28,0 1,0-1,1 1,0 0,0-1,0 1,1 0,0 1,0-1,0 1,6-6,13-13,49-37,-62 53,0 1,1 1,0 0,0 0,0 1,1 1,0 0,20-4,117-10,0 7,157 7,-43 18,-50-1,641-9,-480-5,-292-1,0-3,0-4,128-31,-154 28,1 3,91-3,118 13,-96 2,49-4,258 3,-275 12,24 1,-207-14,0 0,0 2,0 0,0 1,30 12,-22-8,-1-2,2 0,-1-2,36 2,115-6,-95-2,440 0,-393-9,-85 6,1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7:53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9490 401,'-4'0,"-1"-1,0 1,1 0,-1 1,1-1,-1 1,1 0,-1 0,1 0,-1 1,1-1,0 1,0 0,0 0,0 1,0-1,0 1,1 0,-1 0,1 0,0 0,0 1,0 0,0-1,-4 8,-63 153,66-156,1 0,0 0,0 0,1 0,0 0,0 0,1 0,0 1,1 15,2-4,1 1,8 30,-1-7,-9-41,0 1,-1 0,1 0,-1 0,0 0,0-1,0 1,-1 0,1 0,-1 0,0-1,0 1,0 0,-1-1,1 1,-1-1,0 1,0-1,0 0,0 0,-1 0,1 0,-1 0,-4 3,-4 2,-2 0,1 0,-1-1,0-1,-17 6,-27 14,46-18,1-1,0 1,1 1,0 0,0 0,-11 18,11-16,0 1,-1-1,0-1,-17 14,7-11,-1 0,0-2,0 0,-1-1,-31 9,30-12,4-2,1 1,0 1,0 1,-30 17,48-25,-1 0,1 0,0 1,-1-1,1 0,-1 0,1 0,0 0,-1 1,1-1,0 0,-1 0,1 1,0-1,-1 0,1 1,0-1,0 0,-1 1,1-1,0 0,0 1,-1-1,1 1,0-1,0 0,0 1,0-1,0 1,0-1,0 0,0 1,0-1,0 1,0-1,0 1,0-1,0 0,0 1,0-1,0 1,1-1,-1 0,0 1,0-1,0 1,1-1,-1 0,1 1,23 6,-4-5,-37-3,-9-1,-1-1,1-1,0-1,0-1,1-2,-1 0,2-2,-26-13,-7-8,0-3,-54-44,55 38,2-3,2-2,-87-97,131 133,1 0,1-1,0 0,-7-16,11 24,1-1,0 0,0 0,0 0,1 0,-1 0,1 0,0 0,-1 0,1 0,1 0,-1 0,0 0,1 0,-1 0,1 0,0 0,0 0,0 1,3-6,-3 8,7-17,-27 15,-3 2,1-1,-1-1,1-1,-35-10,25 6,-42-5,-135 8,165 4,87 1,286-2,-323 1,-1 0,1 0,-1-1,1 0,-1 0,1-1,-1 0,10-4,-13 5,-1-1,0 0,0 1,0-1,0 0,-1 0,1 0,0-1,-1 1,1 0,-1-1,0 1,0 0,0-1,0 1,0-1,-1 0,1 1,-1-1,0 0,1 1,-1-1,-1-2,2-33,-1 18,0 1,2 0,0-1,6-21,-6 34,0 1,1-1,0 1,0-1,0 1,1 0,0 0,0 0,1 1,0-1,0 1,0 0,0 1,1-1,8-4,42-19,-48 26,-1-1,1 0,-1-1,1 1,-1-2,0 1,-1-1,1 0,-1 0,0-1,0 1,0-1,-1-1,5-7,-6 5,-1 0,0-1,0 1,-1-1,1-13,10-34,-12 53,0 0,1 0,0 0,0 1,0-1,0 1,1-1,-1 1,1 0,0 0,5-4,2 1,0 0,0 1,0 0,1 0,-1 1,1 1,0 0,0 1,20-3,109-1,-112 6,489 10,-200 21,-238-21,20 2,159 41,-255-52,1 0,0 0,-1 0,1 0,-1 1,1-1,-1 1,0 0,0 0,0 0,0 1,0-1,0 1,0-1,-1 1,0 0,1 0,-1 0,0 0,0 1,-1-1,1 0,-1 1,1-1,-1 1,0 0,0 5,-1-7,0-1,0 1,-1-1,1 1,-1-1,1 1,-1-1,1 1,-1-1,0 1,0-1,0 0,0 1,0-1,0 0,0 0,0 0,0 0,0 0,-1 0,1 0,0 0,-2 0,-40 18,30-14,-181 65,-53 21,-69 47,132-79,135-45,21-7,-1-1,0-1,0-2,0-1,0-1,-1-1,1-2,0-1,0-1,0-2,1 0,-29-12,-220-77,-171-49,417 136,0 1,0 2,-1 1,-44 0,52 4,1-2,-1 0,-46-12,-68-29,-4-1,93 34,-1 2,-78-3,-102 12,94 2,77-1,0 2,0 3,0 2,-90 28,-85 13,28-6,-97 35,250-67,-84 23,100-26,0-1,-1-3,1 0,-1-3,-48-3,33 1,-100 12,38 7,-217 8,286-27,-9 1,0-2,0-2,-91-18,63 5,0 4,-131-1,88 7,-341-42,-6 0,231 32,-641-45,1-29,834 84,-238-24,284 30,15 1,94 2,-68-2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7:59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17922 364,'-58'-2,"0"-3,-72-14,-114-37,-73-12,155 50,-1 7,1 7,-170 19,-480 87,372-52,363-47,0-3,0-4,-133-24,-134-69,9-31,300 114,-1 1,-1 2,0 1,-42-5,54 13,0 0,0 2,1 0,-1 2,0 1,0 1,-28 8,-50 19,56-15,0-2,0-3,-1-1,-78 5,67-14,3-1,1 2,-85 15,-22 25,-36 6,93-35,-138 0,156-10,56 0,0 2,0 0,-58 20,54-14,-70 12,-18-14,-164-7,152-5,-1006 3,960-14,30 1,-139 12,-161-10,222-16,25 2,-220 0,375 26,-143 3,-26 15,-87 14,-838 82,-9-53,747-61,-444 17,100 48,54-3,304-38,-511 45,835-61,-107 29,169-36,0-1,0 1,0-1,0-1,0 1,0-1,0 0,0 0,-7-1,13-17,1-2,-5 4,-2 1,0-1,0 1,-13-23,12 25,0 1,0-1,2 0,-1-1,2 1,-4-27,7 36,0 0,0 0,1 0,0 0,0 0,0 0,0 0,1 0,-1 0,1 1,2-4,-2 3,0 0,0 1,-1-1,1 0,-1 0,0 0,1-4,-3 6,1 0,-1 1,1-1,-1 1,0-1,1 1,-1-1,0 1,0-1,0 1,0 0,0 0,-1-1,1 1,0 0,-1 0,1 0,0 0,-1 1,1-1,-1 0,1 1,-1-1,0 0,1 1,-4-1,-3-2,-5-2,-143-67,131 58,1 0,1-1,0-2,-25-23,40 32,-1 0,0 0,0 1,0 0,-1 1,0 0,0 0,0 1,-1 0,1 1,-1 0,-1 1,-11-2,-4 1,0 1,-34 1,70 0,0-1,0 0,-1 0,1-1,-1 0,1 0,-1-1,-1 0,1 0,-1-1,10-10,-14 12,0 1,1-1,-1 0,1 1,-1 0,1 0,0 0,0 0,0 1,1 0,-1 0,8-3,4 0,0 1,24-2,-15 2,24-3,99 1,-101 6,822-2,-444 3,-357 2,120 23,-116-14,102 4,-131-13,0 1,0 2,68 18,-78-16,47 3,-49-8,-1 2,32 9,-20-4,0-1,1-2,64 3,135-11,-102-2,-31 3,-58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05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7928 255,'-18'1,"1"1,0 0,-21 6,-5 1,-100 9,-275-1,-16 6,160-3,-17-17,-494-58,-80-23,795 78,-116 15,-27 1,167-16,25-2,-1 2,0 0,1 2,-1 0,1 1,0 1,-22 8,-5 6,-1-2,-53 11,76-23,0 0,0-2,0 0,0-2,-49-6,-6-8,-44-5,101 16,0-1,0 0,1-2,0-1,0-1,0 0,1-2,0-1,-29-19,40 23,1 1,-1 0,0 0,-1 2,1-1,-1 1,-17-3,5 3,0 2,-43 0,46 2,-2 1,0 0,0-2,1-1,-1 0,0-2,1-1,-26-8,15 0,-1 2,-47-9,67 17,0 2,0 0,0 0,-1 1,1 1,0 1,0 0,-27 7,26-4,-13 4,-49 9,68-17,-1 0,1-1,-1 1,0-2,0 1,1-2,-1 1,1-1,-11-4,-5-2,-1 1,0 1,0 1,-39-1,13 5,-69 7,-60 3,45-3,118-3,2 0,-1 1,0 1,1 0,0 1,-26 14,-17 6,0 2,58-28,0 0,0 0,0-1,0 1,0 0,0-1,0 1,0-1,0 1,0-1,0 1,0-1,1 0,-1 1,0-1,0 0,1 0,-1 1,0-1,0-2,-8-5,-2 1,0 0,-1 1,0 0,0 1,-1 1,0 0,1 0,-1 1,-20-1,-19-1,-55 4,72 1,33 0,-15 0,0 0,1-1,-31-6,42 5,0 1,0-1,0 0,0-1,0 1,0-1,1 0,-1 0,1 0,0-1,0 0,0 1,0-1,1-1,-5-6,3 3,-1 0,0 0,0 1,0 0,-1 0,-9-7,13 12,0 0,0 0,-1 0,1 1,0-1,-1 1,1 0,-1 0,1 0,-1 0,0 1,1-1,-1 1,0 0,1 0,-1 0,0 1,1-1,-6 2,-51 18,37-11,-33 7,26-10,1-1,-37 12,55-13,1 1,-1-1,1 2,0 0,0 0,-14 12,11-8,0 0,-27 15,14-11,21-9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13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5673 381,'-10'4,"0"0,0-1,0 0,0-1,-1 0,-11 1,-67 0,45-2,9 0,-73 1,93-3,1 0,-1-1,1-1,0 0,-20-8,-83-25,8 3,12-8,1-5,-95-61,170 94,0 2,-1 0,0 1,-1 1,0 2,0 0,-1 1,0 2,0 0,0 1,0 2,-29 1,28 2,-1-2,0 0,0-2,0-1,0-1,-35-10,43 9,-1 1,0 0,0 2,0 0,0 1,0 1,0 1,0 1,-20 4,-22 7,-82 29,132-39,-130 51,-26 8,107-46,-1-3,0-2,-103 4,18-10,-14 0,-196 29,338-30,-1 1,1 0,-20 10,1-1,25-11,0-1,1 0,-1-1,0 0,0 0,0-2,0 1,0-2,-12-2,-9 0,-21-2,-28-3,-88 2,153 7,-1-1,1-1,0 0,-1-1,1-1,1-1,-1-1,-16-7,23 10,0 0,-1 0,1 1,-1 0,0 1,1 1,-1-1,0 2,0-1,1 1,-13 4,1-3,21-2,0 0,-1 0,1 0,0-1,0 1,-1-1,1 1,0-1,0 1,-1-1,1 0,0 0,0 1,0-1,0 0,0 0,0 0,0 0,1 0,-1 0,-1-2,1 1,0 0,-1 1,1-1,-1 0,1 1,-1 0,1-1,-1 1,0 0,0 0,1 0,-1 0,-3-1,-109-24,82 17,-1 1,0 1,-58-3,75 10,0 0,0 1,1 0,-1 2,0-1,1 2,0 0,0 1,0 1,-16 8,29-13,1 0,-1 0,1 0,-1 0,0 0,1-1,-1 1,0 0,0-1,1 0,-1 1,0-1,0 0,0 0,0 0,1 0,-1 0,0 0,0-1,0 1,1-1,-1 1,0-1,0 0,1 1,-1-1,1 0,-1 0,-2-2,-17-9,3 6,0 0,-1 1,1 1,-1 1,-23-1,16 1,-44-10,61 11,0-1,0 0,1-1,0 0,0 0,0-1,0 0,-13-11,13 8,-1 0,-1 1,1 0,-1 1,0 0,-1 0,1 1,-1 1,0 0,0 0,-1 1,1 0,-1 1,1 1,-1 0,0 0,0 1,1 0,-1 1,0 1,1 0,-1 0,1 1,-1 1,1 0,0 0,1 1,-1 1,-13 8,2 10,1 0,-5-10,20-11,-1 1,1 0,0 0,-9 7,15-11,0 0,0 0,0 0,0 0,0 1,0-1,-1 0,1 0,0 0,0 0,0 0,0 0,0 0,0 1,0-1,0 0,0 0,0 0,0 0,0 0,0 0,0 1,0-1,0 0,0 0,0 0,0 0,0 0,0 0,0 1,0-1,0 0,0 0,0 0,0 0,0 0,0 0,0 1,0-1,1 0,-1 0,0 0,0 0,0 0,0 0,0 0,0 0,0 0,1 1,-1-1,0 0,0 0,0 0,0 0,13 2,12-2,16 0,0 2,0 2,61 13,-20-3,-61-11,1 1,-2 2,1-1,0 2,-1 1,-1 1,26 14,-30-15,-1 0,1-1,0-1,0 0,1-1,0-1,24 3,3-2,63-3,39 4,-125-2,0 1,0 1,0 0,-1 2,0 0,26 17,-24-14,1 0,-1-1,2-1,42 11,3-11,1-3,0-3,75-7,-50 1,-1 1,315 2,-367 3,1 2,-1 2,0 1,-1 3,0 1,-1 2,56 28,-63-29,0-1,0-2,1-1,0-2,0 0,39 0,206-4,-155-6,-81 1,1-1,-2-3,62-15,119-47,-59 16,-98 32,7-2,1 2,0 4,109-10,-51 14,128-29,-251 39,230-27,-20 4,-168 16,228-33,-233 37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2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7738 256,'-38'-1,"-1"-2,-69-15,-81-31,80 19,77 24,-1 1,1 1,-1 2,-37 3,-53-4,24-11,-142-39,-39-6,256 55,0 1,-1 2,1 0,-1 1,0 2,1 1,0 0,0 2,0 1,0 0,1 2,0 1,0 1,1 1,-23 15,-5 1,-2-1,-105 36,111-46,2-3,-1-2,-1-2,1-1,-55 0,-14 4,52-3,-1 4,-118 40,158-46,0 0,-1-2,0-1,0-1,0-1,0-1,0 0,-32-6,-68-4,-1 4,-162 16,265-9,-130 11,126-12,1-2,-1 0,1-2,-26-6,-7-5,0 3,-72-4,76 9,1-3,0-2,-97-33,66 19,57 18,0 1,0 2,-45-2,-88 8,66 1,35-2,28 1,0-2,0-1,0-1,0-1,-34-9,32 2,1 2,-2 1,1 1,-1 2,1 2,-1 1,0 1,-42 7,-64 7,-267-7,226-9,78 2,-246-7,289 2,0-3,0-3,-102-32,132 33,-83-25,96 32,1 0,-1 1,0 0,1 2,-21 1,-51 11,-97 26,160-32,-1 1,10-2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26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2418 2,'-150'-2,"-163"5,297 0,-1 1,1 0,0 1,0 1,1 0,-1 1,1 1,-17 12,-11 4,-20 9,-2-3,-78 25,70-28,-101 54,0 1,137-67,0-3,-75 17,29-17,-120 2,-90-15,93-2,134 3,37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30.1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4502 258,'-51'2,"-1"2,-63 12,-875 174,387-69,552-111,3 0,-60 5,95-14,-1 0,1-1,-1-1,1 0,0-1,-1-1,1 0,0 0,-16-8,5-1,-1 1,0 1,-1 1,0 1,0 2,-1 0,-46-2,18 8,25 1,-41-5,61 3,0-1,0 0,0-1,0 0,0-1,1 0,-17-9,8 3,1-1,0-1,1 0,1-1,0 0,-17-20,31 31,0 1,-1-1,1 1,0-1,0 0,0 1,0-1,0 0,1 0,-1 0,1 0,-1 0,1 0,-1 0,1 0,0 0,0 0,0 0,0 0,1 0,-1 0,0 0,1 1,-1-1,1 0,0 0,0 0,1-2,2-1,1 0,-1 1,1 0,0 0,0 0,1 0,6-3,-5 3,0 0,-1-1,1 1,-1-1,6-7,-11 11,0-1,0 0,0 1,0-1,0 0,0 1,0-1,0 0,-1 0,1 0,-1 0,0 1,1-1,-1 0,0 0,0 0,0 0,0 0,0 0,-1 0,1 0,-1 0,1 1,-1-1,0-2,-5-6,1 0,-1 0,-1 1,0 0,0 0,-1 0,0 1,0 0,-1 1,0 0,0 0,-13-6,-2-1,-1 2,0 0,-1 2,-27-7,6 5,0 3,-1 1,-50-1,-146 9,205 4,0 1,-67 19,70-15,0-1,0-2,-46 2,70-7,-36-1,-61 10,55-3,-2-3,-66-2,-109-20,191 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43.2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12807 283,'-103'0,"-63"1,-188-23,158-5,-307-84,305 60,160 44,0 2,0 2,-50 1,58 5,1 2,-1 1,1 1,-41 16,-43 10,97-30,0 0,0-1,0-1,0 0,-22-3,-28-8,46 6,1 1,-1 1,0 0,-33 3,-22 11,-1 3,2 3,0 3,1 4,-118 58,98-36,25-12,-99 36,69-38,-2-5,-178 26,231-47,-203 15,189-22,-129-2,178 0,0 0,0 0,0-1,0-1,1 0,-15-7,-67-40,65 34,-51-23,60 33,-1 1,0 0,-1 2,-32-4,-80 5,47 3,73-2,1 0,-1-1,0 0,1-1,-1-1,1 0,0 0,0-1,-15-11,12 8,-1 0,0 1,0 1,-23-7,15 9,-1 2,-32-2,41 5,0-1,0 0,1-1,-1-1,1-1,-1 0,1-1,-14-7,0-3,13 5,-1 1,0 1,-1 1,0 0,0 1,0 1,-20-3,-629-96,137 19,448 77,-1 4,-85 6,39 1,-104-5,-223 5,340 7,-119 27,91-12,-823 159,894-167,0-3,0-4,-82 2,-1663-15,1800 1,-1 0,0-2,0 0,1-1,0-1,0 0,-29-16,1 2,-304-125,336 139,-1 0,1 1,-1 0,0 1,0 1,-1 1,1 0,0 1,-1 0,1 1,-1 1,1 0,0 2,-29 7,-119 46,-1 1,106-40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9:37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10048 369,'-220'1,"-242"-3,381-4,50 2,0 2,0 2,0 0,-34 6,26 3,1 2,-52 21,26-8,48-19,-1-1,1-1,-1 0,1-1,-1-1,0 0,0-1,1-1,-33-6,-4-5,-88-33,59 17,55 20,0 2,0 1,-48-2,-82 6,111 2,23 1,0 1,0 1,0 1,1 1,0 1,0 1,-28 14,-43 16,71-32,-1 0,1-2,-1 0,-27 0,-95-4,85-2,19 2,12 1,-53-6,74 4,0-1,0 0,0 0,0 0,1-1,-1 0,1-1,0 1,0-1,0-1,-8-6,-2-6,-24-30,31 34,-1 0,-1 1,1 0,-2 1,-18-14,18 17,0 1,-1 1,1 0,-1 1,0 0,-18-2,-86-9,77 12,-51-11,-168-71,115 33,109 42,-1 2,0 2,-1 1,-48-1,-159 8,92 3,130-3,1 1,0 0,-1 2,-39 12,-82 39,36-13,101-40,0 0,0 0,0-1,0 0,0 0,-1-1,1 0,-13-2,-57-15,6 0,7 10,-65 2,-71-6,-398-36,-9 47,266 3,-106-3,427 0,0 2,1 0,-1 1,0 2,1-1,0 2,-21 10,-13 8,-54 36,61-33,-86 38,122-62,0 0,0 0,0-1,0-1,0 1,-1-2,-18 0,-2-3,-39-9,17 2,-88-8,-279-1,383 17,0-2,1-2,-70-19,87 20,-58-11,-1 3,-85-3,-13-6,-183 19,232 4,98-1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08:47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5679 277,'-87'-3,"0"-3,-170-35,136 11,-172-67,207 58,57 25,-1 0,-49-13,70 25,-1 0,1 1,-1 1,0 0,1 0,-1 1,-15 3,-67 20,62-14,-44 9,0-2,-2-4,-140 7,-512-17,363-6,95-11,182 6,-1 4,-166 13,96 27,72-14,30-7,32-7,-48 7,-598 116,641-123,16-3,0-1,0-1,0 0,-1-1,0-1,-15 0,-56-3,7 0,-133-19,204 19,1 0,0-1,0 0,1 0,-1 0,0-1,1 0,0 0,0-1,0 0,-5-6,2 3,1 1,-1 0,0 1,-20-11,4 7,-2 0,1 2,-1 1,-34-4,-113-7,97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19:48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8906 141,'-132'-4,"-147"-25,207 21,-89-15,119 15,-1 2,0 2,0 2,-1 1,1 3,0 1,-54 12,-241 71,51-11,7-19,212-47,0-2,-81-3,80-6,-299 0,354 4,1 1,-1 0,0 1,1 0,0 1,0 0,0 1,-22 15,19-12,0 0,0-1,-1-1,-26 8,28-13,0-1,-1 0,1-1,0-1,0 0,-29-7,-24-1,33 5,0-1,0-1,1-2,0-2,0-1,-41-20,43 17,0 2,-1 1,0 1,-1 2,0 1,0 2,0 2,-44 0,-71 6,-197-2,67-25,215 22,-298 1,255 13,68-6,0-2,0-2,-40-2,-49-10,-215-22,242 13,-43-5,-278 0,-9 25,377-1,29-1,0-2,1 0,-1-2,1-1,-34-13,24 8,-67-12,43 16,-106 3,-61 17,-34 1,169-12,1-4,-1-5,-97-19,127 16,-108-6,-157-9,368 26,126 8,-1 27,-59-10,-72-21,1 0,41-2,-37-2,57 10,-60-5,0-1,0-2,1-2,-1-1,0-2,66-12,-45 5,0 4,0 2,71 5,-36 0,6-3,1 5,158 26,175 72,-421-98,58 16,-42-10,0-2,61 9,204-9,-15-1,-99 6,191-11,-349-5,-1 0,0-2,29-10,32-6,-13 13,0 3,95 5,39-1,-126-4,515-13,-425 32,68 1,79-33,-151 10,-24 3,-5-19,3 0,9 16,183 12,-182 9,54 2,-184-14,-1-1,1-1,0 0,-1-2,1 0,-1 0,0-2,0 0,29-14,-25 10,0 2,1 0,0 1,1 1,-1 0,1 2,33 0,66-12,-57 6,0 3,0 2,83 6,-44 0,491-1,-563-1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1:38:02.8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3277 245,'-662'0,"616"-2,-56-10,-25-2,-326-40,396 50,43 3,0 1,0-2,0 0,0 0,0-2,-15-4,-17-9,-51-12,-15-5,111 34,1 0,0-1,-1 1,1 0,0 0,-1 0,1 0,-1 0,1 0,0 0,-1-1,1 1,0 0,-1 0,1-1,0 1,-1 0,1 0,0-1,0 1,-1 0,1-1,0 1,0 0,0-1,0 1,-1 0,1-1,0 1,0-1,0 1,0 0,0-1,0 1,0 0,0-1,0 1,0-1,0 1,0 0,0-1,0 1,0-1,1 1,-1 0,0-1,0 1,0 0,1-1,-1 1,0 0,0-1,1 1,-1 0,0 0,0-1,1 1,-1 0,0 0,1 0,0-1,4-8,-6 8,1 1,-1-1,0 1,1-1,-1 0,0 1,1 0,-1-1,0 1,0-1,1 1,-1 0,0-1,0 1,0 0,1 0,-1 0,0 0,0 0,-1 0,-88-22,81 20,1 1,0 1,-1 0,1 0,-1 0,1 1,0 0,-13 4,-17 1,-428 4,287-12,138 2,-21 1,43-3,19 2,0 0,-1 0,1 0,0 0,0 0,0 0,0 0,0 0,0 0,0 0,-1 0,1 0,0 0,0 0,0 0,0 0,0 0,0 0,0 0,0 0,-1 0,1 0,0 0,0 0,0 0,0 0,0 0,0 0,0 0,0 0,0-1,-1 1,1 0,0 0,0 0,0 0,0 0,0 0,0 0,0 0,0-1,0 1,0 0,0 0,0 0,0 0,0 0,0 0,0-1,0 1,0 0,0 0,0 0,0 0,0 0,0 0,0 0,0 0,0-1,1 1,-1 0,0 0,0 0,0 0,0 0,0 0,0 0,0 0,1 0,-1-1,0 1,0 0,0 0,0 0,0 0,0 0,1 0,-1 0,0-1,0 1,0 0,0 0,0 0,0 0,0 0,0-1,0 1,0 0,0 0,0 0,0 0,0-1,0 1,0 0,0 0,0 0,0 0,0-1,0 1,0 0,0 0,0 0,0 0,0 0,0-1,0 1,0 0,0 0,-1 0,1 0,0 0,0-1,-11-3,-14-1,16 4,1 1,-1 0,1 1,-1 0,1 0,0 0,-13 5,12 0,-4 0,-95-6,77-2,0 2,0 1,-33 6,29 2,34-9,0 1,-1-1,1 1,-1 0,1-1,0 1,0 0,-1 0,1 0,0 0,0 0,0 0,0 0,0 0,0 1,0-1,0 0,1 0,-1 1,-1 2,2-3,0-1,0 1,0 0,0 0,0-1,0 1,1 0,-1 0,0-1,0 1,0 0,1-1,-1 1,0 0,1-1,-1 1,1-1,-1 1,0 0,1-1,-1 1,1-1,0 1,-1-1,1 0,-1 1,1-1,0 1,-1-1,1 0,0 0,-1 1,1-1,0 0,0 0,-1 0,1 0,1 0,37 0,-26 0,91-2,-205 2,93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20:21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5966 229,'1'-1,"-1"0,1 0,-1-1,0 1,1 0,-1 0,0 0,0-1,0 1,1 0,-1 0,-1-1,1 1,0 0,0 0,0-1,-1 1,1 0,0 0,-1 0,1-1,-1 1,0 0,1 0,-1 0,0 0,0 0,1 0,-1 0,0 1,0-1,0 0,0 0,0 1,0-1,0 0,-1 1,1-1,0 1,0 0,0-1,-2 1,-7-4,-1 2,0-1,-20-1,25 3,-78-4,-114 6,90 2,72-2,36-1,0 0,0 0,-1 0,1 0,0 0,0 0,-1 0,1 0,0 0,0 0,-1 1,1-1,0 0,0 0,-1 0,1 0,0 1,0-1,0 0,0 0,-1 0,1 1,0-1,0 0,0 0,0 0,0 1,0-1,0 0,0 0,-1 1,1-1,0 0,0 0,0 1,0-1,0 0,0 0,0 1,1-1,-1 0,0 0,0 1,0-1,0 0,0 0,0 1,0-1,0 0,1 0,-1 1,0-1,0 0,0 0,1 0,12 17,-8-11,-4-5,-1 1,0-1,1 0,-1 0,0 0,0 1,1-1,-1 0,0 0,0 1,-1-1,1 0,0 0,0 1,0-1,-1 0,1 0,-1 0,1 0,-1 0,1 1,-1-1,0 0,1 0,-1 0,0 0,0-1,0 1,0 0,0 0,0 0,0-1,0 1,0-1,-2 2,-4 2,-1 0,1-1,-17 5,-7-1,-1-1,0-2,0 0,-46-3,20 1,46-1,0 1,1 0,-1 1,1 0,-19 8,16-5,0-1,-1 0,-16 2,-4-3,1-2,0-1,-42-4,-98-19,125 14,-58-9,15 2,-119-5,183 19,0 1,-38-5,58 4,-1-1,0 0,1 0,-1-1,1 0,0-1,0 0,-12-7,10 6,0 0,0 1,-1 1,0 0,0 0,0 1,0 1,0 0,-19 0,-3-1,-45-6,-91-21,46 0,-156-34,210 51,-1 3,-75 1,125 9,0 1,1 1,-1 1,1 1,-27 11,-20 4,64-20,0 0,0 1,0-1,1 1,-1-1,0 1,0 0,1-1,-1 1,1 0,-1 0,0 0,1 1,0-1,-1 0,1 0,0 1,-2 2,2-1,0-1,1 1,0 0,-1 0,1 0,0-1,0 1,1 0,-1 0,1 0,0 3,1 1,-1 1,0-1,0 0,-1 15,-1-19,1 0,-1-1,1 1,-1-1,0 1,0 0,0-1,-1 1,1-1,0 0,-1 1,0-1,1 0,-1 0,0 0,0 0,-5 3,-8 4,-1 0,-1 0,1-2,-1 0,-1 0,1-2,-1 0,-25 2,-148 10,182-17,-27 2,-52 1,79-4,1 1,-1-1,1-1,-1 1,1-1,0-1,-11-4,17 6,-1 0,1 0,0-1,0 1,0 0,1-1,-1 0,0 1,0-1,1 0,-1 0,1 0,0 0,-1 0,1 0,0 0,0 0,1-1,-1 1,0 0,1-1,-1 1,1 0,0-1,0 1,0-1,0 1,0 0,0-1,0 1,2-4,-1 1,-1 0,0-1,0 1,0 0,-1 0,-1-7,2 11,-1-1,0 1,1-1,-1 1,0-1,0 1,0 0,0 0,0-1,0 1,-1 0,1 0,0 0,-1 0,1 0,0 0,-1 1,-1-2,1 1,0 0,0 0,0 0,0 0,1 0,-1-1,0 1,1-1,-1 1,1-1,0 0,-2-2,-1-2,0 0,0 1,0-1,0 1,-1 0,0 1,0-1,0 1,0 0,-1 0,0 0,0 1,0 0,-7-3,-12-3,0 1,-37-6,27 9,0 1,0 2,-47 4,50 0,1-2,0-1,0-1,0-2,-30-7,29 3,1 2,-1 2,0 1,-1 1,1 1,-40 5,51 0,0 0,0 1,-33 13,-15 4,-7-2,0-5,-125 11,180-26,18-1,0 1,0 0,0 0,0 0,0 0,0 0,0 0,0 1,0 0,0-1,0 1,0 0,0 1,1-1,-5 3,-16 10,0-2,-1 0,0-1,0-2,-44 11,17-4,-139 30,187-46,1 1,0-1,0 1,0-1,-1 0,1 0,0 0,0 0,-1 0,1 0,0-1,0 1,-1-1,-1 0,3 0,0 0,1 0,-1 0,1 0,-1 0,1 0,-1 0,1 0,0 0,-1-1,1 1,0 0,0 0,0 0,0 0,0 0,0 0,0-1,0 1,0 0,1 0,-1 0,0 0,1 0,-1 0,2-2,2-11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6T22:20:28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8595 340,'-87'1,"36"1,-1-2,-65-9,-59-32,43 13,93 17,-1 2,-54-5,-376 10,248 6,-182-19,284 9,-41-7,109 5,-31-5,-99-5,127 21,-76 10,32-2,13-3,-176 14,170-11,0-4,-123-9,200 1,0 0,1-1,-1-1,1 0,-15-8,-16-6,43 18,-1-1,0 0,1 0,-1 0,1-1,0 1,0-1,0 0,-5-6,4 5,0 0,1 0,-1 1,-1-1,-7-4,2 3,-1 0,1 1,-1 1,0 0,0 0,0 1,-1 0,-20 0,-9 2,-46 8,53-5,-161 30,136-21,-1-1,-77 2,108-15,0 0,0-2,0-2,1 0,-40-15,31 9,-2 2,-42-6,-10 9,-133 6,113 3,-1020 1,1081-6,0-2,-74-16,96 15,-54-6,0 3,0 4,-132 8,128 5,-123 27,197-33,1-1,0 0,-1-1,1 0,-1-1,-14-3,-35-1,-81 20,93-8,-57 1,92-9,0 0,1-1,-1-1,-20-6,20 5,0 0,0 1,-17-1,-4 4,1 2,-41 6,-40 3,-149-10,230-1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33CCE7-4849-4962-A2A3-C972B3837154}" type="datetimeFigureOut">
              <a:rPr lang="he-IL" smtClean="0"/>
              <a:t>כ"ב/סיון/תשפ"ה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F64142-969E-4C62-B7CC-9FB0970CD7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9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8CEC45-71F1-425E-B5F3-CF0509C49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3D947FC-0D44-6B8D-1D3A-04FF1A184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DCE417-AABB-EB8C-01FA-4508130C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81DF-3D2A-4D03-8931-83ED9048F895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14A3C6-EFAC-920F-AE1E-EF8F32B2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2D65C3-B22C-D1D4-AA64-4C4D8960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57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8538D5-1EBF-D6F1-BD70-2EC51962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8635BC3-485A-6AE7-F651-743C58FE6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EB4FC3-7C40-7ADA-0B89-F09F2C21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5845-FD81-45EA-8773-DB7CB719B8DB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2FA5DD-2EE4-1A8C-1CFB-69E440CA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31E7A6-F9E6-F06E-C49E-0DE536C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3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275505E-D81D-45C3-E42F-F6C20E9F0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1B630CB-5E5F-131D-2FFC-5BD88BD5D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1274DE1-34A3-24B9-F5FC-5095E3AD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FEB5-B00B-482F-ABA4-491A7DAA6160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CC3787-CEBE-EEE3-F598-4F959D6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FE17E0-F633-A5AC-46F1-08C352FD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436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BAF7F1-3581-4A1D-7BCE-77CD1A6E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02789E-01E1-6363-59D0-10386C3A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C3DED68-57E8-803B-E6AE-69BF9F87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05A-15C8-4279-A36A-D61D9A63519C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D9B7768-CBD2-6736-46A8-2F56F9D9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0A5CAE6-03D7-8BDA-0222-E1D483FA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27704-868F-5EB7-E5E2-B46F134A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85D5A74-4D7A-AC3E-B205-A91EBC89B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1777C7-CC69-1E8A-6E1E-BBD25D2F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9830-59ED-4074-8007-5D85B64D7089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F6194A-0DEE-A6AF-E34A-545CAA4E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FEF242-ECAC-B4FC-01CD-1D6A989D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17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2BBAAB-A1C1-51D5-447B-CEA1D232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D0054F-0048-45BE-15E2-49B4FC000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E067CD8-1581-BE1D-09EA-000B482C9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ADC4DF-AF03-0AB4-EF73-0A0E554B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56B1-01A3-4DE2-9708-787212106249}" type="datetime8">
              <a:rPr lang="he-IL" smtClean="0"/>
              <a:t>18 יוני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FD0A4B-E15C-718D-1B6D-C4D4A612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307B7B-AC73-8121-F043-99D879A6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87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C4B32A-8B8A-DAD3-CB90-8D2FA0D8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90EE4CB-28E1-3C7F-AA73-5A6E91B8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8298E66-2884-66CD-1B9B-DD823526A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E7DD9D0-F573-5EF3-9B6D-E8D4D9533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209A88C-3C23-8EAB-A42E-01B10565F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EE15B23-9413-C78C-14D6-C627CDD4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67D-77DE-499C-B7D4-D397CD31F395}" type="datetime8">
              <a:rPr lang="he-IL" smtClean="0"/>
              <a:t>18 יוני 25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CF6B318-F64C-1DCD-13DE-01529496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F6A9873-283D-A6EC-9220-7193AE3C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23D568-E534-207B-DE0B-41B525BF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DE5DB4B-A580-2435-DCB1-E04E1B4A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25EB-C51E-4BBE-8C24-C6ADE37E0F42}" type="datetime8">
              <a:rPr lang="he-IL" smtClean="0"/>
              <a:t>18 יוני 25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A6FB76D-5CE5-7665-A7EC-D1EB982A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B44CEE1-4F07-951D-2E48-9CBFD8C6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4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21AEEC2-0CBD-4F48-59E1-FFB33AB7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EA3-A019-43F5-A9E0-3E51A8C1311A}" type="datetime8">
              <a:rPr lang="he-IL" smtClean="0"/>
              <a:t>18 יוני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CAA07FC-3938-78FD-FDB3-B1AE640D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DF8FF94-9D3F-5D98-494B-CCBABC34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5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A073D6-1BE3-8752-CDE5-F4BD8D17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4E3150-9A93-5E5E-01B7-A14D2F8F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41ED231-B0AC-EF4C-6CB0-7F6D92150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7BA9E9-1565-059A-8F17-D73894C5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33B6-F0EF-4237-8653-177BC6FE5CF3}" type="datetime8">
              <a:rPr lang="he-IL" smtClean="0"/>
              <a:t>18 יוני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92BF509-931C-8334-9DE4-A05F66B5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7C3160A-BFAF-762E-BFFA-BF8462C9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89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CE30D5-60C9-BE7F-B316-FB2A4AF4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A140436-88A6-3709-1482-3255EF7B9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995692-7E94-AD00-ABD5-CDEAF2BD0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19C1030-9D55-8321-9D7D-46FEC6D6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61E-180B-46FD-AE99-1A8FF1D7E204}" type="datetime8">
              <a:rPr lang="he-IL" smtClean="0"/>
              <a:t>18 יוני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A16FAD0-62F9-AA3A-B204-89D5A2FE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F9CEB2D-5B18-5B35-2746-E9289720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5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E0AF2D9-7F0E-F73E-99B8-4B8C7CA7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A5EE202-EF90-FCD6-6A5C-2105A0640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A22068-7F44-B6E3-8DE4-8D42FC891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6D96-01AE-42B1-A032-9BF3C2900A78}" type="datetime8">
              <a:rPr lang="he-IL" smtClean="0"/>
              <a:t>18 יוני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D81539-551D-18BA-371C-67297016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מחקר נחום שחף כל הזכויות שמורות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8CCA5B-04D0-60D0-5328-ECD5226B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0490-DD9C-41F0-B4C2-D637C516F7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9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44.xml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7" Type="http://schemas.openxmlformats.org/officeDocument/2006/relationships/customXml" Target="../ink/ink41.xml"/><Relationship Id="rId12" Type="http://schemas.openxmlformats.org/officeDocument/2006/relationships/image" Target="../media/image43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2" Type="http://schemas.openxmlformats.org/officeDocument/2006/relationships/image" Target="../media/image9.jp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43.xml"/><Relationship Id="rId24" Type="http://schemas.openxmlformats.org/officeDocument/2006/relationships/image" Target="../media/image49.png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10" Type="http://schemas.openxmlformats.org/officeDocument/2006/relationships/image" Target="../media/image42.png"/><Relationship Id="rId19" Type="http://schemas.openxmlformats.org/officeDocument/2006/relationships/customXml" Target="../ink/ink47.xml"/><Relationship Id="rId4" Type="http://schemas.openxmlformats.org/officeDocument/2006/relationships/image" Target="../media/image39.png"/><Relationship Id="rId9" Type="http://schemas.openxmlformats.org/officeDocument/2006/relationships/customXml" Target="../ink/ink42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2.xml"/><Relationship Id="rId18" Type="http://schemas.openxmlformats.org/officeDocument/2006/relationships/image" Target="../media/image1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9.png"/><Relationship Id="rId17" Type="http://schemas.openxmlformats.org/officeDocument/2006/relationships/customXml" Target="../ink/ink14.xml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10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24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200.png"/><Relationship Id="rId2" Type="http://schemas.openxmlformats.org/officeDocument/2006/relationships/image" Target="../media/image5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190.png"/><Relationship Id="rId4" Type="http://schemas.openxmlformats.org/officeDocument/2006/relationships/image" Target="../media/image160.png"/><Relationship Id="rId9" Type="http://schemas.openxmlformats.org/officeDocument/2006/relationships/customXml" Target="../ink/ink22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31.xml"/><Relationship Id="rId18" Type="http://schemas.openxmlformats.org/officeDocument/2006/relationships/image" Target="../media/image31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8.png"/><Relationship Id="rId17" Type="http://schemas.openxmlformats.org/officeDocument/2006/relationships/customXml" Target="../ink/ink33.xml"/><Relationship Id="rId2" Type="http://schemas.openxmlformats.org/officeDocument/2006/relationships/image" Target="../media/image7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29.xml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0B3BF4-CFDC-D255-77D5-3D333AF70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8564"/>
          </a:xfrm>
        </p:spPr>
        <p:txBody>
          <a:bodyPr/>
          <a:lstStyle/>
          <a:p>
            <a:r>
              <a:rPr lang="he-IL" dirty="0"/>
              <a:t>הממ"ד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0E9D0B7-43B3-4729-F763-D1BAECED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801" y="2562329"/>
            <a:ext cx="10230897" cy="3794021"/>
          </a:xfrm>
        </p:spPr>
        <p:txBody>
          <a:bodyPr>
            <a:normAutofit fontScale="92500"/>
          </a:bodyPr>
          <a:lstStyle/>
          <a:p>
            <a:r>
              <a:rPr lang="he-IL" sz="2800" dirty="0"/>
              <a:t>האלוף שמואל ארד בראיון לרונן ברגמן בידיעות אחרונות</a:t>
            </a:r>
          </a:p>
          <a:p>
            <a:r>
              <a:rPr lang="he-IL" sz="2800" dirty="0"/>
              <a:t>על מחקרו של הח"מ במלחמת המפרץ שהביא להחלטתו כאלוף פיקוד העורף </a:t>
            </a:r>
          </a:p>
          <a:p>
            <a:r>
              <a:rPr lang="he-IL" sz="2800" dirty="0"/>
              <a:t>לבנות ממ"ד</a:t>
            </a:r>
            <a:r>
              <a:rPr lang="en-US" sz="2800" dirty="0"/>
              <a:t> </a:t>
            </a:r>
            <a:r>
              <a:rPr lang="he-IL" sz="2800" dirty="0"/>
              <a:t>דירתי בכל בניין חדש</a:t>
            </a:r>
            <a:br>
              <a:rPr lang="en-US" sz="2800" dirty="0"/>
            </a:br>
            <a:br>
              <a:rPr lang="en-US" sz="2800" dirty="0"/>
            </a:br>
            <a:r>
              <a:rPr lang="he-IL" sz="2800" dirty="0"/>
              <a:t>על ערך הממ"ד ל</a:t>
            </a:r>
            <a:r>
              <a:rPr lang="he-IL" sz="2800" b="1" dirty="0"/>
              <a:t>הגנה נגד טילים</a:t>
            </a:r>
            <a:r>
              <a:rPr lang="he-IL" sz="2800" dirty="0"/>
              <a:t> - ו</a:t>
            </a:r>
            <a:r>
              <a:rPr lang="he-IL" sz="2800" b="1" dirty="0"/>
              <a:t>עמידות</a:t>
            </a:r>
            <a:r>
              <a:rPr lang="he-IL" sz="2800" dirty="0"/>
              <a:t> </a:t>
            </a:r>
            <a:r>
              <a:rPr lang="he-IL" sz="2800" b="1" dirty="0"/>
              <a:t>נגד רעידות אדמה</a:t>
            </a:r>
          </a:p>
          <a:p>
            <a:r>
              <a:rPr lang="he-IL" sz="2800" dirty="0"/>
              <a:t>עם זאת רוב הבנינים בישראל ללא ממ"ד</a:t>
            </a:r>
            <a:endParaRPr lang="en-US" sz="2800" dirty="0"/>
          </a:p>
          <a:p>
            <a:endParaRPr lang="he-IL" dirty="0"/>
          </a:p>
          <a:p>
            <a:r>
              <a:rPr lang="he-IL" dirty="0"/>
              <a:t>(קטעים נבחרים מהמאמר בידיעות אחרונות 3.5.02)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4DF8C47-2B95-D515-67DD-74C6FF4E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מחקר נחום שחף ©</a:t>
            </a:r>
          </a:p>
        </p:txBody>
      </p:sp>
    </p:spTree>
    <p:extLst>
      <p:ext uri="{BB962C8B-B14F-4D97-AF65-F5344CB8AC3E}">
        <p14:creationId xmlns:p14="http://schemas.microsoft.com/office/powerpoint/2010/main" val="72366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9E5D-3214-64ED-61DC-9ACF2E05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E09723-8EEB-A1AB-21A8-CBDBF679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48" y="-150725"/>
            <a:ext cx="3338328" cy="6781361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סיכום:</a:t>
            </a:r>
            <a:br>
              <a:rPr lang="en-US" dirty="0"/>
            </a:br>
            <a:r>
              <a:rPr lang="he-IL" dirty="0"/>
              <a:t>חוות דעת על מחקרו של הח"מ על מיגבלת שיטת </a:t>
            </a:r>
            <a:r>
              <a:rPr lang="he-IL" dirty="0" err="1"/>
              <a:t>הניילונים</a:t>
            </a:r>
            <a:r>
              <a:rPr lang="he-IL" dirty="0"/>
              <a:t> במלחמת המפרץ:</a:t>
            </a:r>
            <a:br>
              <a:rPr lang="en-US" dirty="0"/>
            </a:br>
            <a:r>
              <a:rPr lang="he-IL" dirty="0"/>
              <a:t>ד"ר מאיר דנינו מדען בכיר </a:t>
            </a:r>
            <a:r>
              <a:rPr lang="he-IL" dirty="0" err="1"/>
              <a:t>באלישרא</a:t>
            </a:r>
            <a:br>
              <a:rPr lang="he-IL" dirty="0"/>
            </a:br>
            <a:r>
              <a:rPr lang="he-IL" dirty="0"/>
              <a:t>ואלוף שמואל ארד (אלוף פיקוד העורף לשעבר)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180A9F73-560B-455E-6AB5-A9CB271D1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" y="76638"/>
            <a:ext cx="6992807" cy="6781361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6738E7C-763E-797E-062E-FF820BE9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8558D5FE-CF98-E1A3-9D3F-51998877F89D}"/>
                  </a:ext>
                </a:extLst>
              </p14:cNvPr>
              <p14:cNvContentPartPr/>
              <p14:nvPr/>
            </p14:nvContentPartPr>
            <p14:xfrm>
              <a:off x="5488528" y="-244400"/>
              <a:ext cx="912240" cy="95760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8558D5FE-CF98-E1A3-9D3F-51998877F8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888" y="-352040"/>
                <a:ext cx="101988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9D4463E0-25E3-40BA-3AB8-8F5466F710D9}"/>
                  </a:ext>
                </a:extLst>
              </p14:cNvPr>
              <p14:cNvContentPartPr/>
              <p14:nvPr/>
            </p14:nvContentPartPr>
            <p14:xfrm>
              <a:off x="2384248" y="149440"/>
              <a:ext cx="3996360" cy="32436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9D4463E0-25E3-40BA-3AB8-8F5466F710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0608" y="41800"/>
                <a:ext cx="41040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2E44F071-40C8-2B23-DE2A-44C476B7E1AB}"/>
                  </a:ext>
                </a:extLst>
              </p14:cNvPr>
              <p14:cNvContentPartPr/>
              <p14:nvPr/>
            </p14:nvContentPartPr>
            <p14:xfrm>
              <a:off x="4164448" y="530320"/>
              <a:ext cx="2527560" cy="2091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2E44F071-40C8-2B23-DE2A-44C476B7E1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0448" y="422680"/>
                <a:ext cx="26352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3DB1E997-3410-C453-0CB7-ED5AF980ECF1}"/>
                  </a:ext>
                </a:extLst>
              </p14:cNvPr>
              <p14:cNvContentPartPr/>
              <p14:nvPr/>
            </p14:nvContentPartPr>
            <p14:xfrm>
              <a:off x="9688" y="1855120"/>
              <a:ext cx="3528720" cy="4773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3DB1E997-3410-C453-0CB7-ED5AF980EC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4312" y="1747120"/>
                <a:ext cx="363636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30D37D8E-1B05-7A27-EA28-4844CA7C2F55}"/>
                  </a:ext>
                </a:extLst>
              </p14:cNvPr>
              <p14:cNvContentPartPr/>
              <p14:nvPr/>
            </p14:nvContentPartPr>
            <p14:xfrm>
              <a:off x="310648" y="2240320"/>
              <a:ext cx="6451920" cy="28080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30D37D8E-1B05-7A27-EA28-4844CA7C2F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008" y="2132320"/>
                <a:ext cx="6559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2794DC93-DA1C-3FA2-F724-A742FB82E554}"/>
                  </a:ext>
                </a:extLst>
              </p14:cNvPr>
              <p14:cNvContentPartPr/>
              <p14:nvPr/>
            </p14:nvContentPartPr>
            <p14:xfrm>
              <a:off x="3938368" y="2580880"/>
              <a:ext cx="2854440" cy="12888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2794DC93-DA1C-3FA2-F724-A742FB82E5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4368" y="2473240"/>
                <a:ext cx="29620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7885D007-C48B-22E0-107C-EE6A4356ECDF}"/>
                  </a:ext>
                </a:extLst>
              </p14:cNvPr>
              <p14:cNvContentPartPr/>
              <p14:nvPr/>
            </p14:nvContentPartPr>
            <p14:xfrm>
              <a:off x="4448848" y="3881920"/>
              <a:ext cx="2042280" cy="22896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7885D007-C48B-22E0-107C-EE6A4356EC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95208" y="3773920"/>
                <a:ext cx="21499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8C8B3CA5-D11D-5FAC-FB8E-C3A5185BB233}"/>
                  </a:ext>
                </a:extLst>
              </p14:cNvPr>
              <p14:cNvContentPartPr/>
              <p14:nvPr/>
            </p14:nvContentPartPr>
            <p14:xfrm>
              <a:off x="3905968" y="4590040"/>
              <a:ext cx="2786040" cy="14220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8C8B3CA5-D11D-5FAC-FB8E-C3A5185BB2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2328" y="4482400"/>
                <a:ext cx="28936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1CD7D9E9-7077-5065-EB72-1EFD074AF0EB}"/>
                  </a:ext>
                </a:extLst>
              </p14:cNvPr>
              <p14:cNvContentPartPr/>
              <p14:nvPr/>
            </p14:nvContentPartPr>
            <p14:xfrm>
              <a:off x="5911888" y="4641520"/>
              <a:ext cx="870840" cy="17316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1CD7D9E9-7077-5065-EB72-1EFD074AF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8248" y="4533520"/>
                <a:ext cx="9784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24C02C08-12B0-8E0E-0F57-D4338E810013}"/>
                  </a:ext>
                </a:extLst>
              </p14:cNvPr>
              <p14:cNvContentPartPr/>
              <p14:nvPr/>
            </p14:nvContentPartPr>
            <p14:xfrm>
              <a:off x="5091448" y="4619560"/>
              <a:ext cx="1621080" cy="22608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24C02C08-12B0-8E0E-0F57-D4338E8100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37448" y="4511560"/>
                <a:ext cx="17287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דיו 16">
                <a:extLst>
                  <a:ext uri="{FF2B5EF4-FFF2-40B4-BE49-F238E27FC236}">
                    <a16:creationId xmlns:a16="http://schemas.microsoft.com/office/drawing/2014/main" id="{C21BB822-4333-A2D1-C3DD-EA2722A1DD77}"/>
                  </a:ext>
                </a:extLst>
              </p14:cNvPr>
              <p14:cNvContentPartPr/>
              <p14:nvPr/>
            </p14:nvContentPartPr>
            <p14:xfrm>
              <a:off x="252688" y="4891720"/>
              <a:ext cx="4610880" cy="213480"/>
            </p14:xfrm>
          </p:contentPart>
        </mc:Choice>
        <mc:Fallback xmlns="">
          <p:pic>
            <p:nvPicPr>
              <p:cNvPr id="17" name="דיו 16">
                <a:extLst>
                  <a:ext uri="{FF2B5EF4-FFF2-40B4-BE49-F238E27FC236}">
                    <a16:creationId xmlns:a16="http://schemas.microsoft.com/office/drawing/2014/main" id="{C21BB822-4333-A2D1-C3DD-EA2722A1DD7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8688" y="4783720"/>
                <a:ext cx="47185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דיו 17">
                <a:extLst>
                  <a:ext uri="{FF2B5EF4-FFF2-40B4-BE49-F238E27FC236}">
                    <a16:creationId xmlns:a16="http://schemas.microsoft.com/office/drawing/2014/main" id="{C596E575-5825-8CFE-A8B3-0A850F4D8D7A}"/>
                  </a:ext>
                </a:extLst>
              </p14:cNvPr>
              <p14:cNvContentPartPr/>
              <p14:nvPr/>
            </p14:nvContentPartPr>
            <p14:xfrm>
              <a:off x="4808128" y="5266120"/>
              <a:ext cx="2044800" cy="124920"/>
            </p14:xfrm>
          </p:contentPart>
        </mc:Choice>
        <mc:Fallback xmlns="">
          <p:pic>
            <p:nvPicPr>
              <p:cNvPr id="18" name="דיו 17">
                <a:extLst>
                  <a:ext uri="{FF2B5EF4-FFF2-40B4-BE49-F238E27FC236}">
                    <a16:creationId xmlns:a16="http://schemas.microsoft.com/office/drawing/2014/main" id="{C596E575-5825-8CFE-A8B3-0A850F4D8D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4488" y="5158480"/>
                <a:ext cx="2152440" cy="34056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27F8BEF-0CE1-FD4E-BB97-2320FAB7E7A8}"/>
              </a:ext>
            </a:extLst>
          </p:cNvPr>
          <p:cNvCxnSpPr>
            <a:cxnSpLocks/>
          </p:cNvCxnSpPr>
          <p:nvPr/>
        </p:nvCxnSpPr>
        <p:spPr>
          <a:xfrm flipH="1">
            <a:off x="4448848" y="4169661"/>
            <a:ext cx="203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1EDDECF8-7F9A-D9DA-1C44-519CEE619383}"/>
              </a:ext>
            </a:extLst>
          </p:cNvPr>
          <p:cNvCxnSpPr>
            <a:cxnSpLocks/>
          </p:cNvCxnSpPr>
          <p:nvPr/>
        </p:nvCxnSpPr>
        <p:spPr>
          <a:xfrm flipH="1">
            <a:off x="4008397" y="4774232"/>
            <a:ext cx="203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F4C66C86-E297-8499-E9FE-CD904220159C}"/>
              </a:ext>
            </a:extLst>
          </p:cNvPr>
          <p:cNvCxnSpPr>
            <a:cxnSpLocks/>
          </p:cNvCxnSpPr>
          <p:nvPr/>
        </p:nvCxnSpPr>
        <p:spPr>
          <a:xfrm flipH="1">
            <a:off x="4160797" y="2846627"/>
            <a:ext cx="25312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6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188AC0-0538-03AA-FD4C-9003F247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כותרת המאמר בידיעות אחרונות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AFC883AC-C2E1-5324-DC46-94004E08A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210594"/>
            <a:ext cx="9734550" cy="3581400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8C84B4C-AD4A-B17C-59DC-57BCF5DB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</p:spTree>
    <p:extLst>
      <p:ext uri="{BB962C8B-B14F-4D97-AF65-F5344CB8AC3E}">
        <p14:creationId xmlns:p14="http://schemas.microsoft.com/office/powerpoint/2010/main" val="299861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CA38-218E-D439-7C5E-9103E79F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E2B7A0-5EA1-27F8-E60F-C79F5A56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הבעיה במלחמת המפרץ והיום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9863F640-A41E-1560-A96D-B1BEFBF7A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2297048"/>
            <a:ext cx="11220322" cy="2932972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DF55277-9A58-D841-23BC-9DBE1F9D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F4EC26F0-C3BE-FB6E-9A1C-3E37C1613549}"/>
                  </a:ext>
                </a:extLst>
              </p14:cNvPr>
              <p14:cNvContentPartPr/>
              <p14:nvPr/>
            </p14:nvContentPartPr>
            <p14:xfrm>
              <a:off x="1889248" y="4048548"/>
              <a:ext cx="1878840" cy="33084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F4EC26F0-C3BE-FB6E-9A1C-3E37C16135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5608" y="3940908"/>
                <a:ext cx="198648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45E009DC-3A69-2021-4FF1-0A785F14759E}"/>
                  </a:ext>
                </a:extLst>
              </p14:cNvPr>
              <p14:cNvContentPartPr/>
              <p14:nvPr/>
            </p14:nvContentPartPr>
            <p14:xfrm>
              <a:off x="1596568" y="4469748"/>
              <a:ext cx="7195680" cy="30348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45E009DC-3A69-2021-4FF1-0A785F1475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68" y="4362108"/>
                <a:ext cx="730332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A6C3E9F5-C34A-3E11-8C15-CE6858C27FA9}"/>
                  </a:ext>
                </a:extLst>
              </p14:cNvPr>
              <p14:cNvContentPartPr/>
              <p14:nvPr/>
            </p14:nvContentPartPr>
            <p14:xfrm>
              <a:off x="10350328" y="4742268"/>
              <a:ext cx="1252440" cy="2343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A6C3E9F5-C34A-3E11-8C15-CE6858C27F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96328" y="4634268"/>
                <a:ext cx="13600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7BB3BA64-24D8-EFA6-81BE-8769C323C903}"/>
                  </a:ext>
                </a:extLst>
              </p14:cNvPr>
              <p14:cNvContentPartPr/>
              <p14:nvPr/>
            </p14:nvContentPartPr>
            <p14:xfrm>
              <a:off x="2607088" y="2386068"/>
              <a:ext cx="8777520" cy="32472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7BB3BA64-24D8-EFA6-81BE-8769C323C9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3088" y="2278068"/>
                <a:ext cx="88851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6785C247-BD66-922B-6094-022A48999714}"/>
                  </a:ext>
                </a:extLst>
              </p14:cNvPr>
              <p14:cNvContentPartPr/>
              <p14:nvPr/>
            </p14:nvContentPartPr>
            <p14:xfrm>
              <a:off x="5446408" y="2610348"/>
              <a:ext cx="3617280" cy="16452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6785C247-BD66-922B-6094-022A489997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2408" y="2502708"/>
                <a:ext cx="3724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7DD49855-3A06-5FDB-EA2F-5E470E133230}"/>
                  </a:ext>
                </a:extLst>
              </p14:cNvPr>
              <p14:cNvContentPartPr/>
              <p14:nvPr/>
            </p14:nvContentPartPr>
            <p14:xfrm>
              <a:off x="8228488" y="2983668"/>
              <a:ext cx="3206520" cy="14904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7DD49855-3A06-5FDB-EA2F-5E470E1332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74848" y="2876028"/>
                <a:ext cx="331416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43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9F64-28EB-7D67-9195-506ECD87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B743DB-F721-52E3-D4E3-CBA1F13B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536" y="365125"/>
            <a:ext cx="3345264" cy="4277213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מחקרו של הח"מ במלחמת המפרץ חשף את מגבלת פיתרון </a:t>
            </a:r>
            <a:r>
              <a:rPr lang="he-IL" dirty="0" err="1"/>
              <a:t>הניילונים</a:t>
            </a:r>
            <a:br>
              <a:rPr lang="en-US" dirty="0"/>
            </a:br>
            <a:endParaRPr lang="he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14CE5C2F-0898-EE5C-B6F9-B71329FF4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8" y="0"/>
            <a:ext cx="3728781" cy="6858000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A5760F2-7A6E-F1E5-1408-7297B175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F8C926A9-E090-32CD-5A61-9135CB45E690}"/>
                  </a:ext>
                </a:extLst>
              </p14:cNvPr>
              <p14:cNvContentPartPr/>
              <p14:nvPr/>
            </p14:nvContentPartPr>
            <p14:xfrm>
              <a:off x="2296768" y="5810028"/>
              <a:ext cx="1180080" cy="8820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F8C926A9-E090-32CD-5A61-9135CB45E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2768" y="5702028"/>
                <a:ext cx="1287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41FC98FB-84A8-8FBC-FAA7-2C498DCFCFCE}"/>
                  </a:ext>
                </a:extLst>
              </p14:cNvPr>
              <p14:cNvContentPartPr/>
              <p14:nvPr/>
            </p14:nvContentPartPr>
            <p14:xfrm>
              <a:off x="153328" y="5414028"/>
              <a:ext cx="2149200" cy="1227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41FC98FB-84A8-8FBC-FAA7-2C498DCFC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88" y="5306028"/>
                <a:ext cx="2256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2C5B0204-90F1-0CB9-B70A-0EC4157AC080}"/>
                  </a:ext>
                </a:extLst>
              </p14:cNvPr>
              <p14:cNvContentPartPr/>
              <p14:nvPr/>
            </p14:nvContentPartPr>
            <p14:xfrm>
              <a:off x="643288" y="5604828"/>
              <a:ext cx="3094560" cy="12384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2C5B0204-90F1-0CB9-B70A-0EC4157AC0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288" y="5497188"/>
                <a:ext cx="32022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D194AA6C-B883-86BD-DE48-0F241D200C04}"/>
                  </a:ext>
                </a:extLst>
              </p14:cNvPr>
              <p14:cNvContentPartPr/>
              <p14:nvPr/>
            </p14:nvContentPartPr>
            <p14:xfrm>
              <a:off x="2331328" y="5825868"/>
              <a:ext cx="1115280" cy="8964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D194AA6C-B883-86BD-DE48-0F241D200C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7688" y="5718228"/>
                <a:ext cx="1222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9612C392-F20E-604B-FF60-C9B76289EDD6}"/>
                  </a:ext>
                </a:extLst>
              </p14:cNvPr>
              <p14:cNvContentPartPr/>
              <p14:nvPr/>
            </p14:nvContentPartPr>
            <p14:xfrm>
              <a:off x="255208" y="4882668"/>
              <a:ext cx="3412080" cy="20124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9612C392-F20E-604B-FF60-C9B76289ED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568" y="4774668"/>
                <a:ext cx="35197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3718C712-60B7-7415-4F6F-ABF5E4EDA24E}"/>
                  </a:ext>
                </a:extLst>
              </p14:cNvPr>
              <p14:cNvContentPartPr/>
              <p14:nvPr/>
            </p14:nvContentPartPr>
            <p14:xfrm>
              <a:off x="242248" y="5052588"/>
              <a:ext cx="3516120" cy="13212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3718C712-60B7-7415-4F6F-ABF5E4EDA2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248" y="4944948"/>
                <a:ext cx="3623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FCBBC6FA-B28D-F736-A08D-D58B731EEC0B}"/>
                  </a:ext>
                </a:extLst>
              </p14:cNvPr>
              <p14:cNvContentPartPr/>
              <p14:nvPr/>
            </p14:nvContentPartPr>
            <p14:xfrm>
              <a:off x="1145488" y="5803908"/>
              <a:ext cx="2130120" cy="19800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FCBBC6FA-B28D-F736-A08D-D58B731EEC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1848" y="5695908"/>
                <a:ext cx="22377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C24F2DD7-DE6D-507F-CEDA-DF00FC6D686B}"/>
                  </a:ext>
                </a:extLst>
              </p14:cNvPr>
              <p14:cNvContentPartPr/>
              <p14:nvPr/>
            </p14:nvContentPartPr>
            <p14:xfrm>
              <a:off x="1276168" y="6782388"/>
              <a:ext cx="120600" cy="36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C24F2DD7-DE6D-507F-CEDA-DF00FC6D68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67528" y="6773388"/>
                <a:ext cx="13824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BDEF8E-EBC5-02BB-6235-ACFB0CC69630}"/>
              </a:ext>
            </a:extLst>
          </p:cNvPr>
          <p:cNvCxnSpPr/>
          <p:nvPr/>
        </p:nvCxnSpPr>
        <p:spPr>
          <a:xfrm flipH="1">
            <a:off x="2331328" y="5981812"/>
            <a:ext cx="6228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9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E1A9A-259E-D71E-6D37-D366CE9C9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0EDDAB-D0B7-CCE8-F349-556E8967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תרומת הממ"ד להגנה נגד טילים ורעידות אדמה</a:t>
            </a:r>
            <a:br>
              <a:rPr lang="en-US" dirty="0"/>
            </a:br>
            <a:r>
              <a:rPr lang="he-IL" dirty="0"/>
              <a:t>מול חיסרון שיטת </a:t>
            </a:r>
            <a:r>
              <a:rPr lang="he-IL" dirty="0" err="1"/>
              <a:t>הנילונים</a:t>
            </a:r>
            <a:endParaRPr lang="he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D66A4DB8-F752-D0BB-C468-F589830D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1509"/>
            <a:ext cx="10698316" cy="3165508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07D09C5-BED9-03C5-1C3B-C9A5D4A2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69CB44C0-2443-36FC-A45B-DE0ADDACC307}"/>
                  </a:ext>
                </a:extLst>
              </p14:cNvPr>
              <p14:cNvContentPartPr/>
              <p14:nvPr/>
            </p14:nvContentPartPr>
            <p14:xfrm>
              <a:off x="1594048" y="2562468"/>
              <a:ext cx="5881680" cy="41328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69CB44C0-2443-36FC-A45B-DE0ADDACC3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408" y="2454828"/>
                <a:ext cx="59893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60392C1C-E940-7EC9-0D3F-7715A66AE25B}"/>
                  </a:ext>
                </a:extLst>
              </p14:cNvPr>
              <p14:cNvContentPartPr/>
              <p14:nvPr/>
            </p14:nvContentPartPr>
            <p14:xfrm>
              <a:off x="4514368" y="3047388"/>
              <a:ext cx="6779880" cy="32652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60392C1C-E940-7EC9-0D3F-7715A66AE2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0728" y="2939388"/>
                <a:ext cx="688752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2D1208B0-7C14-12A7-F428-94B8E9AAC71E}"/>
                  </a:ext>
                </a:extLst>
              </p14:cNvPr>
              <p14:cNvContentPartPr/>
              <p14:nvPr/>
            </p14:nvContentPartPr>
            <p14:xfrm>
              <a:off x="5626768" y="3014988"/>
              <a:ext cx="1357920" cy="13356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2D1208B0-7C14-12A7-F428-94B8E9AAC7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3128" y="2906988"/>
                <a:ext cx="14655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60E8BA05-C634-B8CD-689F-0D11C1462B68}"/>
                  </a:ext>
                </a:extLst>
              </p14:cNvPr>
              <p14:cNvContentPartPr/>
              <p14:nvPr/>
            </p14:nvContentPartPr>
            <p14:xfrm>
              <a:off x="3651448" y="3987708"/>
              <a:ext cx="5040360" cy="19260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60E8BA05-C634-B8CD-689F-0D11C1462B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7808" y="3880068"/>
                <a:ext cx="514800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72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7672-2FBA-626C-C9D9-6B0034AC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FA72F1-9E17-C4F6-D583-B3B3F0CF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ניסויים שהוכיחו את תרומת הממ"ד 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94DFAD8C-6FF9-BA40-BD79-7632E6BDF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297506"/>
            <a:ext cx="11746523" cy="3414390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A7C3F85-DE63-AB16-79BA-BE442943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2B685A84-AF3D-8BF5-3021-00DAAE45D03A}"/>
                  </a:ext>
                </a:extLst>
              </p14:cNvPr>
              <p14:cNvContentPartPr/>
              <p14:nvPr/>
            </p14:nvContentPartPr>
            <p14:xfrm>
              <a:off x="10520248" y="2359788"/>
              <a:ext cx="1289160" cy="5184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2B685A84-AF3D-8BF5-3021-00DAAE45D0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6608" y="2252148"/>
                <a:ext cx="1396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C62A78E5-628C-A507-1469-E3F1845847BB}"/>
                  </a:ext>
                </a:extLst>
              </p14:cNvPr>
              <p14:cNvContentPartPr/>
              <p14:nvPr/>
            </p14:nvContentPartPr>
            <p14:xfrm>
              <a:off x="10630408" y="2420988"/>
              <a:ext cx="834840" cy="9144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C62A78E5-628C-A507-1469-E3F1845847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6408" y="2313348"/>
                <a:ext cx="9424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65B7512F-63D9-4D9A-2256-EAFF9FE62B22}"/>
                  </a:ext>
                </a:extLst>
              </p14:cNvPr>
              <p14:cNvContentPartPr/>
              <p14:nvPr/>
            </p14:nvContentPartPr>
            <p14:xfrm>
              <a:off x="11364448" y="2310828"/>
              <a:ext cx="471600" cy="3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65B7512F-63D9-4D9A-2256-EAFF9FE62B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0448" y="2203188"/>
                <a:ext cx="579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6771A1F7-227E-D902-3457-05A1CB628091}"/>
                  </a:ext>
                </a:extLst>
              </p14:cNvPr>
              <p14:cNvContentPartPr/>
              <p14:nvPr/>
            </p14:nvContentPartPr>
            <p14:xfrm>
              <a:off x="10464448" y="2530796"/>
              <a:ext cx="1412280" cy="1119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6771A1F7-227E-D902-3457-05A1CB6280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10448" y="2422796"/>
                <a:ext cx="15199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785E660E-E71B-67D4-7917-74D6113359A5}"/>
                  </a:ext>
                </a:extLst>
              </p14:cNvPr>
              <p14:cNvContentPartPr/>
              <p14:nvPr/>
            </p14:nvContentPartPr>
            <p14:xfrm>
              <a:off x="10500448" y="2269068"/>
              <a:ext cx="1369800" cy="7344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785E660E-E71B-67D4-7917-74D6113359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46448" y="2161068"/>
                <a:ext cx="14774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5F341130-60EA-52F6-695A-4DD6A1C2F166}"/>
                  </a:ext>
                </a:extLst>
              </p14:cNvPr>
              <p14:cNvContentPartPr/>
              <p14:nvPr/>
            </p14:nvContentPartPr>
            <p14:xfrm>
              <a:off x="10383808" y="2088708"/>
              <a:ext cx="1644120" cy="22284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5F341130-60EA-52F6-695A-4DD6A1C2F1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0168" y="1981068"/>
                <a:ext cx="1751760" cy="43848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91A68898-618C-B056-454B-CF809C686625}"/>
              </a:ext>
            </a:extLst>
          </p:cNvPr>
          <p:cNvCxnSpPr/>
          <p:nvPr/>
        </p:nvCxnSpPr>
        <p:spPr>
          <a:xfrm flipH="1">
            <a:off x="10383808" y="2550892"/>
            <a:ext cx="142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B5DC5597-FF06-878F-6ABF-0D8A5E0C1C3A}"/>
                  </a:ext>
                </a:extLst>
              </p14:cNvPr>
              <p14:cNvContentPartPr/>
              <p14:nvPr/>
            </p14:nvContentPartPr>
            <p14:xfrm>
              <a:off x="510088" y="4157988"/>
              <a:ext cx="3499200" cy="15336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B5DC5597-FF06-878F-6ABF-0D8A5E0C1C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088" y="4050348"/>
                <a:ext cx="3606840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97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0A9EA-37B1-EB08-8B16-1BEA23F4C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A2BCFC-5907-2E4E-5B4F-00CC177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בעית </a:t>
            </a:r>
            <a:r>
              <a:rPr lang="he-IL" dirty="0" err="1"/>
              <a:t>החל"כ</a:t>
            </a:r>
            <a:r>
              <a:rPr lang="he-IL" dirty="0"/>
              <a:t> (טיל כימי\ביולוגי) בשיטת </a:t>
            </a:r>
            <a:r>
              <a:rPr lang="he-IL" dirty="0" err="1"/>
              <a:t>הנילונים</a:t>
            </a:r>
            <a:endParaRPr lang="he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4276F1AD-32C2-1BEE-3A95-3FE3C1279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5464"/>
            <a:ext cx="10515600" cy="2911659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1E52DF1-9E5D-2EDB-201C-09E50B74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</p:spTree>
    <p:extLst>
      <p:ext uri="{BB962C8B-B14F-4D97-AF65-F5344CB8AC3E}">
        <p14:creationId xmlns:p14="http://schemas.microsoft.com/office/powerpoint/2010/main" val="17088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DAB36-006B-F9DF-D9F2-73629FBF4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0DF419-9AF8-D7A0-2CD0-EB0DE21A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360" y="365125"/>
            <a:ext cx="3797440" cy="4839921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מחקרו של הח"מ במלחמת המפרץ חשף את מיגבלות שיטת ההגנה במלחמת המפרץ, רוב הבניינים בישראל ללא ממ"ד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FBE8822B-916E-3226-DE19-919B5BEB6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" y="0"/>
            <a:ext cx="6220046" cy="6858000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415C020-4478-A2F2-8189-3C490924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A64182D6-EAA9-51DD-A022-413791F2C839}"/>
                  </a:ext>
                </a:extLst>
              </p14:cNvPr>
              <p14:cNvContentPartPr/>
              <p14:nvPr/>
            </p14:nvContentPartPr>
            <p14:xfrm>
              <a:off x="364648" y="883100"/>
              <a:ext cx="1227960" cy="4860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A64182D6-EAA9-51DD-A022-413791F2C8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08" y="775100"/>
                <a:ext cx="1335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A4BC0A6B-CD93-112E-C14A-D1559ADA9F81}"/>
                  </a:ext>
                </a:extLst>
              </p14:cNvPr>
              <p14:cNvContentPartPr/>
              <p14:nvPr/>
            </p14:nvContentPartPr>
            <p14:xfrm>
              <a:off x="2382088" y="1114580"/>
              <a:ext cx="2491560" cy="12204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A4BC0A6B-CD93-112E-C14A-D1559ADA9F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8088" y="1006940"/>
                <a:ext cx="2599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3E4440EB-3CE9-D4AB-FBCD-44E1D4EC93FF}"/>
                  </a:ext>
                </a:extLst>
              </p14:cNvPr>
              <p14:cNvContentPartPr/>
              <p14:nvPr/>
            </p14:nvContentPartPr>
            <p14:xfrm>
              <a:off x="1951888" y="3357020"/>
              <a:ext cx="1794240" cy="18072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3E4440EB-3CE9-D4AB-FBCD-44E1D4EC93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8248" y="3249380"/>
                <a:ext cx="19018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072B780F-69AB-3B2F-90DF-44C1B430FD35}"/>
                  </a:ext>
                </a:extLst>
              </p14:cNvPr>
              <p14:cNvContentPartPr/>
              <p14:nvPr/>
            </p14:nvContentPartPr>
            <p14:xfrm>
              <a:off x="2822728" y="3465380"/>
              <a:ext cx="875160" cy="7128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072B780F-69AB-3B2F-90DF-44C1B430FD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8728" y="3357380"/>
                <a:ext cx="982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7AD5FA94-E9B4-BFB0-B47B-C59F5F66D454}"/>
                  </a:ext>
                </a:extLst>
              </p14:cNvPr>
              <p14:cNvContentPartPr/>
              <p14:nvPr/>
            </p14:nvContentPartPr>
            <p14:xfrm>
              <a:off x="3672688" y="3325308"/>
              <a:ext cx="1994400" cy="24264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7AD5FA94-E9B4-BFB0-B47B-C59F5F66D4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8688" y="3217308"/>
                <a:ext cx="21020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4C21B350-5A77-65D1-D89B-51CE9DA58242}"/>
                  </a:ext>
                </a:extLst>
              </p14:cNvPr>
              <p14:cNvContentPartPr/>
              <p14:nvPr/>
            </p14:nvContentPartPr>
            <p14:xfrm>
              <a:off x="3667288" y="3425388"/>
              <a:ext cx="2029320" cy="18468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4C21B350-5A77-65D1-D89B-51CE9DA582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3288" y="3317748"/>
                <a:ext cx="2136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43CDE02B-6E05-B20C-92C1-A3303ACF4E1A}"/>
                  </a:ext>
                </a:extLst>
              </p14:cNvPr>
              <p14:cNvContentPartPr/>
              <p14:nvPr/>
            </p14:nvContentPartPr>
            <p14:xfrm>
              <a:off x="286168" y="3410268"/>
              <a:ext cx="1622520" cy="33120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43CDE02B-6E05-B20C-92C1-A3303ACF4E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2168" y="3302268"/>
                <a:ext cx="17301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211ED388-0E64-E31A-BEAA-3D9887159F2C}"/>
                  </a:ext>
                </a:extLst>
              </p14:cNvPr>
              <p14:cNvContentPartPr/>
              <p14:nvPr/>
            </p14:nvContentPartPr>
            <p14:xfrm>
              <a:off x="5438128" y="3647148"/>
              <a:ext cx="650880" cy="12276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211ED388-0E64-E31A-BEAA-3D9887159F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84128" y="3539508"/>
                <a:ext cx="758520" cy="3384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E2F9533-D9A1-1478-81BD-838A12132341}"/>
              </a:ext>
            </a:extLst>
          </p:cNvPr>
          <p:cNvCxnSpPr>
            <a:cxnSpLocks/>
          </p:cNvCxnSpPr>
          <p:nvPr/>
        </p:nvCxnSpPr>
        <p:spPr>
          <a:xfrm flipH="1">
            <a:off x="3208925" y="3647148"/>
            <a:ext cx="1302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179AE05-FD87-F060-7C71-5D2B4E61BA02}"/>
              </a:ext>
            </a:extLst>
          </p:cNvPr>
          <p:cNvCxnSpPr>
            <a:cxnSpLocks/>
          </p:cNvCxnSpPr>
          <p:nvPr/>
        </p:nvCxnSpPr>
        <p:spPr>
          <a:xfrm flipH="1">
            <a:off x="2382088" y="1256716"/>
            <a:ext cx="2491560" cy="60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880BEC19-4DF9-34CC-6D22-2CDC54418579}"/>
              </a:ext>
            </a:extLst>
          </p:cNvPr>
          <p:cNvCxnSpPr>
            <a:cxnSpLocks/>
          </p:cNvCxnSpPr>
          <p:nvPr/>
        </p:nvCxnSpPr>
        <p:spPr>
          <a:xfrm flipH="1">
            <a:off x="1507253" y="1548719"/>
            <a:ext cx="3438209" cy="992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2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AD7F-7FD4-9FB2-D06D-3DEF68ED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92F563-45F6-F08B-7935-68FF3E23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20" y="365125"/>
            <a:ext cx="3361980" cy="4789679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פניית הח"מ לראשי מערכת הביטחון על מגבלת שיטת </a:t>
            </a:r>
            <a:r>
              <a:rPr lang="he-IL" dirty="0" err="1"/>
              <a:t>הנילונים</a:t>
            </a:r>
            <a:r>
              <a:rPr lang="he-IL" dirty="0"/>
              <a:t> מול טיל </a:t>
            </a:r>
            <a:r>
              <a:rPr lang="he-IL" dirty="0" err="1"/>
              <a:t>החל"כ</a:t>
            </a:r>
            <a:br>
              <a:rPr lang="en-US" dirty="0"/>
            </a:br>
            <a:endParaRPr lang="he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AB21670F-069E-94C8-D4B2-52052422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4" y="-2382"/>
            <a:ext cx="4587099" cy="6885497"/>
          </a:xfr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016F543-6215-13B8-5D81-B9ABDC50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מחקר נחום שחף כל הזכויות שמורות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5E8E5139-1306-24F2-4D3F-2455E64082F6}"/>
                  </a:ext>
                </a:extLst>
              </p14:cNvPr>
              <p14:cNvContentPartPr/>
              <p14:nvPr/>
            </p14:nvContentPartPr>
            <p14:xfrm>
              <a:off x="2520328" y="49340"/>
              <a:ext cx="1554840" cy="11232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5E8E5139-1306-24F2-4D3F-2455E64082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328" y="-58660"/>
                <a:ext cx="16624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A6F2900B-231C-E84C-FF15-9AB9886B175C}"/>
                  </a:ext>
                </a:extLst>
              </p14:cNvPr>
              <p14:cNvContentPartPr/>
              <p14:nvPr/>
            </p14:nvContentPartPr>
            <p14:xfrm>
              <a:off x="-3992" y="902540"/>
              <a:ext cx="2284920" cy="16380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A6F2900B-231C-E84C-FF15-9AB9886B1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7992" y="794540"/>
                <a:ext cx="23925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05692B5A-5BCE-1EFE-69BE-983A10DC282E}"/>
                  </a:ext>
                </a:extLst>
              </p14:cNvPr>
              <p14:cNvContentPartPr/>
              <p14:nvPr/>
            </p14:nvContentPartPr>
            <p14:xfrm>
              <a:off x="1321888" y="1075340"/>
              <a:ext cx="2918520" cy="1821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05692B5A-5BCE-1EFE-69BE-983A10DC28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7888" y="967340"/>
                <a:ext cx="30261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D28F944D-C8BC-5D9B-52D6-4A638BCAA23C}"/>
                  </a:ext>
                </a:extLst>
              </p14:cNvPr>
              <p14:cNvContentPartPr/>
              <p14:nvPr/>
            </p14:nvContentPartPr>
            <p14:xfrm>
              <a:off x="3706168" y="2652140"/>
              <a:ext cx="314280" cy="5076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D28F944D-C8BC-5D9B-52D6-4A638BCAA2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2168" y="2544500"/>
                <a:ext cx="4219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9025E317-811E-39DE-889E-50D9069847ED}"/>
                  </a:ext>
                </a:extLst>
              </p14:cNvPr>
              <p14:cNvContentPartPr/>
              <p14:nvPr/>
            </p14:nvContentPartPr>
            <p14:xfrm>
              <a:off x="281848" y="4319300"/>
              <a:ext cx="3727440" cy="14292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9025E317-811E-39DE-889E-50D906984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848" y="4211300"/>
                <a:ext cx="3835080" cy="35856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0E0A0DB-AAC4-0435-E73E-F8FFCC3301EF}"/>
              </a:ext>
            </a:extLst>
          </p:cNvPr>
          <p:cNvCxnSpPr>
            <a:cxnSpLocks/>
          </p:cNvCxnSpPr>
          <p:nvPr/>
        </p:nvCxnSpPr>
        <p:spPr>
          <a:xfrm flipH="1">
            <a:off x="978143" y="1114965"/>
            <a:ext cx="1302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862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223</Words>
  <Application>Microsoft Office PowerPoint</Application>
  <PresentationFormat>מסך רחב</PresentationFormat>
  <Paragraphs>26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ערכת נושא Office</vt:lpstr>
      <vt:lpstr>הממ"ד </vt:lpstr>
      <vt:lpstr>כותרת המאמר בידיעות אחרונות</vt:lpstr>
      <vt:lpstr>הבעיה במלחמת המפרץ והיום</vt:lpstr>
      <vt:lpstr>מחקרו של הח"מ במלחמת המפרץ חשף את מגבלת פיתרון הניילונים </vt:lpstr>
      <vt:lpstr>תרומת הממ"ד להגנה נגד טילים ורעידות אדמה מול חיסרון שיטת הנילונים</vt:lpstr>
      <vt:lpstr>ניסויים שהוכיחו את תרומת הממ"ד </vt:lpstr>
      <vt:lpstr>בעית החל"כ (טיל כימי\ביולוגי) בשיטת הנילונים</vt:lpstr>
      <vt:lpstr>מחקרו של הח"מ במלחמת המפרץ חשף את מיגבלות שיטת ההגנה במלחמת המפרץ, רוב הבניינים בישראל ללא ממ"ד</vt:lpstr>
      <vt:lpstr>פניית הח"מ לראשי מערכת הביטחון על מגבלת שיטת הנילונים מול טיל החל"כ </vt:lpstr>
      <vt:lpstr>סיכום: חוות דעת על מחקרו של הח"מ על מיגבלת שיטת הניילונים במלחמת המפרץ: ד"ר מאיר דנינו מדען בכיר באלישרא ואלוף שמואל ארד (אלוף פיקוד העורף לשעבר)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נחום שחף</dc:creator>
  <cp:lastModifiedBy>נחום שחף</cp:lastModifiedBy>
  <cp:revision>7</cp:revision>
  <dcterms:created xsi:type="dcterms:W3CDTF">2025-05-06T21:12:01Z</dcterms:created>
  <dcterms:modified xsi:type="dcterms:W3CDTF">2025-06-18T19:31:20Z</dcterms:modified>
</cp:coreProperties>
</file>